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3" r:id="rId3"/>
    <p:sldId id="274" r:id="rId4"/>
    <p:sldId id="275" r:id="rId5"/>
    <p:sldId id="276" r:id="rId6"/>
    <p:sldId id="278" r:id="rId7"/>
    <p:sldId id="270" r:id="rId8"/>
    <p:sldId id="257" r:id="rId9"/>
    <p:sldId id="271" r:id="rId10"/>
    <p:sldId id="268" r:id="rId11"/>
    <p:sldId id="286" r:id="rId12"/>
    <p:sldId id="272" r:id="rId13"/>
    <p:sldId id="279" r:id="rId14"/>
    <p:sldId id="283" r:id="rId15"/>
    <p:sldId id="280" r:id="rId16"/>
    <p:sldId id="258" r:id="rId17"/>
    <p:sldId id="259" r:id="rId18"/>
    <p:sldId id="266" r:id="rId19"/>
    <p:sldId id="267" r:id="rId20"/>
    <p:sldId id="281" r:id="rId21"/>
    <p:sldId id="282" r:id="rId22"/>
    <p:sldId id="269" r:id="rId23"/>
    <p:sldId id="264" r:id="rId24"/>
    <p:sldId id="265" r:id="rId25"/>
    <p:sldId id="284" r:id="rId26"/>
    <p:sldId id="285" r:id="rId27"/>
    <p:sldId id="260" r:id="rId28"/>
    <p:sldId id="261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i\PhD\results\Methodology\ConBic\ConciousnessStudy\1004RS_ILLU\merged_bics_s10_mask0.3_w20_0.8g_5R_run4_ev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i\PhD\results\Methodology\ConBic\ConciousnessStudy\1004RS_ILLU\merged_bics_s10_mask0.3_w20_0.8g_5R_run4_eval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i\PhD\results\Methodology\ConBic\ConciousnessStudy\1004RS_ILLU\mergedBics_s10_mask0.3_w20_0.8g_5R_run3_eval.tx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i\PhD\results\Methodology\ConBic\ConciousnessStudy\1004RS_ILLU\merged_bics_s10_mask0.3_w20_0.8g_5R_run3_eval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1CC</c:v>
          </c:tx>
          <c:spPr>
            <a:ln w="28575">
              <a:noFill/>
            </a:ln>
          </c:spPr>
          <c:xVal>
            <c:numRef>
              <c:f>Sheet1!$A$2:$A$394</c:f>
              <c:numCache>
                <c:formatCode>General</c:formatCode>
                <c:ptCount val="39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20</c:v>
                </c:pt>
                <c:pt idx="5">
                  <c:v>40</c:v>
                </c:pt>
                <c:pt idx="6">
                  <c:v>80</c:v>
                </c:pt>
                <c:pt idx="7">
                  <c:v>60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60</c:v>
                </c:pt>
                <c:pt idx="15">
                  <c:v>80</c:v>
                </c:pt>
                <c:pt idx="16">
                  <c:v>40</c:v>
                </c:pt>
                <c:pt idx="17">
                  <c:v>40</c:v>
                </c:pt>
                <c:pt idx="18">
                  <c:v>60</c:v>
                </c:pt>
                <c:pt idx="19">
                  <c:v>40</c:v>
                </c:pt>
                <c:pt idx="20">
                  <c:v>40</c:v>
                </c:pt>
                <c:pt idx="21">
                  <c:v>50</c:v>
                </c:pt>
                <c:pt idx="22">
                  <c:v>40</c:v>
                </c:pt>
                <c:pt idx="23">
                  <c:v>40</c:v>
                </c:pt>
                <c:pt idx="24">
                  <c:v>50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30</c:v>
                </c:pt>
                <c:pt idx="30">
                  <c:v>40</c:v>
                </c:pt>
                <c:pt idx="31">
                  <c:v>60</c:v>
                </c:pt>
                <c:pt idx="32">
                  <c:v>30</c:v>
                </c:pt>
                <c:pt idx="33">
                  <c:v>50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60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50</c:v>
                </c:pt>
                <c:pt idx="44">
                  <c:v>60</c:v>
                </c:pt>
                <c:pt idx="45">
                  <c:v>40</c:v>
                </c:pt>
                <c:pt idx="46">
                  <c:v>40</c:v>
                </c:pt>
                <c:pt idx="47">
                  <c:v>30</c:v>
                </c:pt>
                <c:pt idx="48">
                  <c:v>40</c:v>
                </c:pt>
                <c:pt idx="49">
                  <c:v>60</c:v>
                </c:pt>
                <c:pt idx="50">
                  <c:v>30</c:v>
                </c:pt>
                <c:pt idx="51">
                  <c:v>50</c:v>
                </c:pt>
                <c:pt idx="52">
                  <c:v>90</c:v>
                </c:pt>
                <c:pt idx="53">
                  <c:v>40</c:v>
                </c:pt>
                <c:pt idx="54">
                  <c:v>40</c:v>
                </c:pt>
                <c:pt idx="55">
                  <c:v>70</c:v>
                </c:pt>
                <c:pt idx="56">
                  <c:v>30</c:v>
                </c:pt>
                <c:pt idx="57">
                  <c:v>60</c:v>
                </c:pt>
                <c:pt idx="58">
                  <c:v>30</c:v>
                </c:pt>
                <c:pt idx="59">
                  <c:v>40</c:v>
                </c:pt>
                <c:pt idx="60">
                  <c:v>50</c:v>
                </c:pt>
                <c:pt idx="61">
                  <c:v>30</c:v>
                </c:pt>
                <c:pt idx="62">
                  <c:v>40</c:v>
                </c:pt>
                <c:pt idx="63">
                  <c:v>60</c:v>
                </c:pt>
                <c:pt idx="64">
                  <c:v>60</c:v>
                </c:pt>
                <c:pt idx="65">
                  <c:v>50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110</c:v>
                </c:pt>
                <c:pt idx="74">
                  <c:v>60</c:v>
                </c:pt>
                <c:pt idx="75">
                  <c:v>40</c:v>
                </c:pt>
                <c:pt idx="76">
                  <c:v>90</c:v>
                </c:pt>
                <c:pt idx="77">
                  <c:v>80</c:v>
                </c:pt>
                <c:pt idx="78">
                  <c:v>30</c:v>
                </c:pt>
                <c:pt idx="79">
                  <c:v>50</c:v>
                </c:pt>
                <c:pt idx="80">
                  <c:v>40</c:v>
                </c:pt>
                <c:pt idx="81">
                  <c:v>60</c:v>
                </c:pt>
                <c:pt idx="82">
                  <c:v>50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30</c:v>
                </c:pt>
                <c:pt idx="88">
                  <c:v>40</c:v>
                </c:pt>
                <c:pt idx="89">
                  <c:v>50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30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90</c:v>
                </c:pt>
                <c:pt idx="102">
                  <c:v>70</c:v>
                </c:pt>
                <c:pt idx="103">
                  <c:v>70</c:v>
                </c:pt>
                <c:pt idx="104">
                  <c:v>30</c:v>
                </c:pt>
                <c:pt idx="105">
                  <c:v>40</c:v>
                </c:pt>
                <c:pt idx="106">
                  <c:v>30</c:v>
                </c:pt>
                <c:pt idx="107">
                  <c:v>40</c:v>
                </c:pt>
                <c:pt idx="108">
                  <c:v>40</c:v>
                </c:pt>
                <c:pt idx="109">
                  <c:v>60</c:v>
                </c:pt>
                <c:pt idx="110">
                  <c:v>60</c:v>
                </c:pt>
                <c:pt idx="111">
                  <c:v>50</c:v>
                </c:pt>
                <c:pt idx="112">
                  <c:v>80</c:v>
                </c:pt>
                <c:pt idx="113">
                  <c:v>50</c:v>
                </c:pt>
                <c:pt idx="114">
                  <c:v>30</c:v>
                </c:pt>
                <c:pt idx="115">
                  <c:v>30</c:v>
                </c:pt>
                <c:pt idx="116">
                  <c:v>40</c:v>
                </c:pt>
                <c:pt idx="117">
                  <c:v>30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20</c:v>
                </c:pt>
                <c:pt idx="122">
                  <c:v>30</c:v>
                </c:pt>
                <c:pt idx="123">
                  <c:v>30</c:v>
                </c:pt>
                <c:pt idx="124">
                  <c:v>60</c:v>
                </c:pt>
                <c:pt idx="125">
                  <c:v>40</c:v>
                </c:pt>
                <c:pt idx="126">
                  <c:v>60</c:v>
                </c:pt>
                <c:pt idx="127">
                  <c:v>70</c:v>
                </c:pt>
                <c:pt idx="128">
                  <c:v>40</c:v>
                </c:pt>
                <c:pt idx="129">
                  <c:v>40</c:v>
                </c:pt>
                <c:pt idx="130">
                  <c:v>70</c:v>
                </c:pt>
                <c:pt idx="131">
                  <c:v>40</c:v>
                </c:pt>
                <c:pt idx="132">
                  <c:v>40</c:v>
                </c:pt>
                <c:pt idx="133">
                  <c:v>50</c:v>
                </c:pt>
                <c:pt idx="134">
                  <c:v>50</c:v>
                </c:pt>
                <c:pt idx="135">
                  <c:v>90</c:v>
                </c:pt>
                <c:pt idx="136">
                  <c:v>60</c:v>
                </c:pt>
                <c:pt idx="137">
                  <c:v>30</c:v>
                </c:pt>
                <c:pt idx="138">
                  <c:v>40</c:v>
                </c:pt>
                <c:pt idx="139">
                  <c:v>50</c:v>
                </c:pt>
                <c:pt idx="140">
                  <c:v>40</c:v>
                </c:pt>
                <c:pt idx="141">
                  <c:v>40</c:v>
                </c:pt>
                <c:pt idx="142">
                  <c:v>60</c:v>
                </c:pt>
                <c:pt idx="143">
                  <c:v>60</c:v>
                </c:pt>
                <c:pt idx="144">
                  <c:v>60</c:v>
                </c:pt>
                <c:pt idx="145">
                  <c:v>40</c:v>
                </c:pt>
                <c:pt idx="146">
                  <c:v>60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50</c:v>
                </c:pt>
                <c:pt idx="152">
                  <c:v>40</c:v>
                </c:pt>
                <c:pt idx="153">
                  <c:v>30</c:v>
                </c:pt>
                <c:pt idx="154">
                  <c:v>40</c:v>
                </c:pt>
                <c:pt idx="155">
                  <c:v>40</c:v>
                </c:pt>
                <c:pt idx="156">
                  <c:v>60</c:v>
                </c:pt>
                <c:pt idx="157">
                  <c:v>40</c:v>
                </c:pt>
                <c:pt idx="158">
                  <c:v>60</c:v>
                </c:pt>
                <c:pt idx="159">
                  <c:v>60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50</c:v>
                </c:pt>
                <c:pt idx="170">
                  <c:v>50</c:v>
                </c:pt>
                <c:pt idx="171">
                  <c:v>60</c:v>
                </c:pt>
                <c:pt idx="172">
                  <c:v>40</c:v>
                </c:pt>
                <c:pt idx="173">
                  <c:v>40</c:v>
                </c:pt>
                <c:pt idx="174">
                  <c:v>60</c:v>
                </c:pt>
                <c:pt idx="175">
                  <c:v>40</c:v>
                </c:pt>
                <c:pt idx="176">
                  <c:v>60</c:v>
                </c:pt>
                <c:pt idx="177">
                  <c:v>40</c:v>
                </c:pt>
                <c:pt idx="178">
                  <c:v>30</c:v>
                </c:pt>
                <c:pt idx="179">
                  <c:v>60</c:v>
                </c:pt>
                <c:pt idx="180">
                  <c:v>50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60</c:v>
                </c:pt>
                <c:pt idx="185">
                  <c:v>30</c:v>
                </c:pt>
                <c:pt idx="186">
                  <c:v>40</c:v>
                </c:pt>
                <c:pt idx="187">
                  <c:v>60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30</c:v>
                </c:pt>
                <c:pt idx="192">
                  <c:v>60</c:v>
                </c:pt>
                <c:pt idx="193">
                  <c:v>50</c:v>
                </c:pt>
                <c:pt idx="194">
                  <c:v>60</c:v>
                </c:pt>
                <c:pt idx="195">
                  <c:v>40</c:v>
                </c:pt>
                <c:pt idx="196">
                  <c:v>30</c:v>
                </c:pt>
                <c:pt idx="197">
                  <c:v>40</c:v>
                </c:pt>
                <c:pt idx="198">
                  <c:v>40</c:v>
                </c:pt>
                <c:pt idx="199">
                  <c:v>50</c:v>
                </c:pt>
                <c:pt idx="200">
                  <c:v>40</c:v>
                </c:pt>
                <c:pt idx="201">
                  <c:v>50</c:v>
                </c:pt>
                <c:pt idx="202">
                  <c:v>60</c:v>
                </c:pt>
                <c:pt idx="203">
                  <c:v>40</c:v>
                </c:pt>
                <c:pt idx="204">
                  <c:v>30</c:v>
                </c:pt>
                <c:pt idx="205">
                  <c:v>50</c:v>
                </c:pt>
                <c:pt idx="206">
                  <c:v>40</c:v>
                </c:pt>
                <c:pt idx="207">
                  <c:v>60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60</c:v>
                </c:pt>
                <c:pt idx="212">
                  <c:v>40</c:v>
                </c:pt>
                <c:pt idx="213">
                  <c:v>70</c:v>
                </c:pt>
                <c:pt idx="214">
                  <c:v>80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30</c:v>
                </c:pt>
                <c:pt idx="220">
                  <c:v>60</c:v>
                </c:pt>
                <c:pt idx="221">
                  <c:v>30</c:v>
                </c:pt>
                <c:pt idx="222">
                  <c:v>40</c:v>
                </c:pt>
                <c:pt idx="223">
                  <c:v>50</c:v>
                </c:pt>
                <c:pt idx="224">
                  <c:v>60</c:v>
                </c:pt>
                <c:pt idx="225">
                  <c:v>20</c:v>
                </c:pt>
                <c:pt idx="226">
                  <c:v>40</c:v>
                </c:pt>
                <c:pt idx="227">
                  <c:v>60</c:v>
                </c:pt>
                <c:pt idx="228">
                  <c:v>50</c:v>
                </c:pt>
                <c:pt idx="229">
                  <c:v>50</c:v>
                </c:pt>
                <c:pt idx="230">
                  <c:v>40</c:v>
                </c:pt>
                <c:pt idx="231">
                  <c:v>50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30</c:v>
                </c:pt>
                <c:pt idx="237">
                  <c:v>40</c:v>
                </c:pt>
                <c:pt idx="238">
                  <c:v>40</c:v>
                </c:pt>
                <c:pt idx="239">
                  <c:v>40</c:v>
                </c:pt>
                <c:pt idx="240">
                  <c:v>40</c:v>
                </c:pt>
                <c:pt idx="241">
                  <c:v>40</c:v>
                </c:pt>
                <c:pt idx="242">
                  <c:v>40</c:v>
                </c:pt>
                <c:pt idx="243">
                  <c:v>50</c:v>
                </c:pt>
                <c:pt idx="244">
                  <c:v>40</c:v>
                </c:pt>
                <c:pt idx="245">
                  <c:v>40</c:v>
                </c:pt>
                <c:pt idx="246">
                  <c:v>30</c:v>
                </c:pt>
                <c:pt idx="247">
                  <c:v>40</c:v>
                </c:pt>
                <c:pt idx="248">
                  <c:v>30</c:v>
                </c:pt>
                <c:pt idx="249">
                  <c:v>100</c:v>
                </c:pt>
                <c:pt idx="250">
                  <c:v>40</c:v>
                </c:pt>
                <c:pt idx="251">
                  <c:v>40</c:v>
                </c:pt>
                <c:pt idx="252">
                  <c:v>60</c:v>
                </c:pt>
                <c:pt idx="253">
                  <c:v>60</c:v>
                </c:pt>
                <c:pt idx="254">
                  <c:v>40</c:v>
                </c:pt>
                <c:pt idx="255">
                  <c:v>40</c:v>
                </c:pt>
                <c:pt idx="256">
                  <c:v>30</c:v>
                </c:pt>
                <c:pt idx="257">
                  <c:v>30</c:v>
                </c:pt>
                <c:pt idx="258">
                  <c:v>60</c:v>
                </c:pt>
                <c:pt idx="259">
                  <c:v>40</c:v>
                </c:pt>
                <c:pt idx="260">
                  <c:v>40</c:v>
                </c:pt>
                <c:pt idx="261">
                  <c:v>70</c:v>
                </c:pt>
                <c:pt idx="262">
                  <c:v>40</c:v>
                </c:pt>
                <c:pt idx="263">
                  <c:v>40</c:v>
                </c:pt>
                <c:pt idx="264">
                  <c:v>30</c:v>
                </c:pt>
                <c:pt idx="265">
                  <c:v>40</c:v>
                </c:pt>
                <c:pt idx="266">
                  <c:v>40</c:v>
                </c:pt>
                <c:pt idx="267">
                  <c:v>60</c:v>
                </c:pt>
                <c:pt idx="268">
                  <c:v>40</c:v>
                </c:pt>
                <c:pt idx="269">
                  <c:v>40</c:v>
                </c:pt>
                <c:pt idx="270">
                  <c:v>80</c:v>
                </c:pt>
                <c:pt idx="271">
                  <c:v>40</c:v>
                </c:pt>
                <c:pt idx="272">
                  <c:v>40</c:v>
                </c:pt>
                <c:pt idx="273">
                  <c:v>20</c:v>
                </c:pt>
                <c:pt idx="274">
                  <c:v>30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30</c:v>
                </c:pt>
                <c:pt idx="279">
                  <c:v>40</c:v>
                </c:pt>
                <c:pt idx="280">
                  <c:v>40</c:v>
                </c:pt>
                <c:pt idx="281">
                  <c:v>30</c:v>
                </c:pt>
                <c:pt idx="282">
                  <c:v>50</c:v>
                </c:pt>
                <c:pt idx="283">
                  <c:v>40</c:v>
                </c:pt>
                <c:pt idx="284">
                  <c:v>50</c:v>
                </c:pt>
                <c:pt idx="285">
                  <c:v>70</c:v>
                </c:pt>
                <c:pt idx="286">
                  <c:v>40</c:v>
                </c:pt>
                <c:pt idx="287">
                  <c:v>40</c:v>
                </c:pt>
                <c:pt idx="288">
                  <c:v>60</c:v>
                </c:pt>
                <c:pt idx="289">
                  <c:v>40</c:v>
                </c:pt>
                <c:pt idx="290">
                  <c:v>60</c:v>
                </c:pt>
                <c:pt idx="291">
                  <c:v>30</c:v>
                </c:pt>
                <c:pt idx="292">
                  <c:v>60</c:v>
                </c:pt>
                <c:pt idx="293">
                  <c:v>60</c:v>
                </c:pt>
                <c:pt idx="294">
                  <c:v>40</c:v>
                </c:pt>
                <c:pt idx="295">
                  <c:v>60</c:v>
                </c:pt>
                <c:pt idx="296">
                  <c:v>40</c:v>
                </c:pt>
                <c:pt idx="297">
                  <c:v>40</c:v>
                </c:pt>
                <c:pt idx="298">
                  <c:v>40</c:v>
                </c:pt>
                <c:pt idx="299">
                  <c:v>40</c:v>
                </c:pt>
                <c:pt idx="300">
                  <c:v>40</c:v>
                </c:pt>
                <c:pt idx="301">
                  <c:v>40</c:v>
                </c:pt>
                <c:pt idx="302">
                  <c:v>40</c:v>
                </c:pt>
                <c:pt idx="303">
                  <c:v>60</c:v>
                </c:pt>
                <c:pt idx="304">
                  <c:v>40</c:v>
                </c:pt>
                <c:pt idx="305">
                  <c:v>60</c:v>
                </c:pt>
                <c:pt idx="306">
                  <c:v>40</c:v>
                </c:pt>
                <c:pt idx="307">
                  <c:v>40</c:v>
                </c:pt>
                <c:pt idx="308">
                  <c:v>60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80</c:v>
                </c:pt>
                <c:pt idx="314">
                  <c:v>60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60</c:v>
                </c:pt>
                <c:pt idx="319">
                  <c:v>50</c:v>
                </c:pt>
                <c:pt idx="320">
                  <c:v>40</c:v>
                </c:pt>
                <c:pt idx="321">
                  <c:v>40</c:v>
                </c:pt>
                <c:pt idx="322">
                  <c:v>40</c:v>
                </c:pt>
                <c:pt idx="323">
                  <c:v>40</c:v>
                </c:pt>
                <c:pt idx="324">
                  <c:v>60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60</c:v>
                </c:pt>
                <c:pt idx="330">
                  <c:v>40</c:v>
                </c:pt>
                <c:pt idx="331">
                  <c:v>30</c:v>
                </c:pt>
                <c:pt idx="332">
                  <c:v>40</c:v>
                </c:pt>
                <c:pt idx="333">
                  <c:v>70</c:v>
                </c:pt>
                <c:pt idx="334">
                  <c:v>70</c:v>
                </c:pt>
                <c:pt idx="335">
                  <c:v>60</c:v>
                </c:pt>
                <c:pt idx="336">
                  <c:v>40</c:v>
                </c:pt>
                <c:pt idx="337">
                  <c:v>30</c:v>
                </c:pt>
                <c:pt idx="338">
                  <c:v>40</c:v>
                </c:pt>
                <c:pt idx="339">
                  <c:v>40</c:v>
                </c:pt>
                <c:pt idx="340">
                  <c:v>40</c:v>
                </c:pt>
                <c:pt idx="341">
                  <c:v>40</c:v>
                </c:pt>
                <c:pt idx="342">
                  <c:v>60</c:v>
                </c:pt>
                <c:pt idx="343">
                  <c:v>60</c:v>
                </c:pt>
                <c:pt idx="344">
                  <c:v>40</c:v>
                </c:pt>
                <c:pt idx="345">
                  <c:v>40</c:v>
                </c:pt>
                <c:pt idx="346">
                  <c:v>40</c:v>
                </c:pt>
                <c:pt idx="347">
                  <c:v>50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80</c:v>
                </c:pt>
                <c:pt idx="352">
                  <c:v>40</c:v>
                </c:pt>
                <c:pt idx="353">
                  <c:v>40</c:v>
                </c:pt>
                <c:pt idx="354">
                  <c:v>40</c:v>
                </c:pt>
                <c:pt idx="355">
                  <c:v>70</c:v>
                </c:pt>
                <c:pt idx="356">
                  <c:v>30</c:v>
                </c:pt>
                <c:pt idx="357">
                  <c:v>20</c:v>
                </c:pt>
                <c:pt idx="358">
                  <c:v>50</c:v>
                </c:pt>
                <c:pt idx="359">
                  <c:v>40</c:v>
                </c:pt>
                <c:pt idx="360">
                  <c:v>30</c:v>
                </c:pt>
                <c:pt idx="361">
                  <c:v>60</c:v>
                </c:pt>
                <c:pt idx="362">
                  <c:v>30</c:v>
                </c:pt>
                <c:pt idx="363">
                  <c:v>40</c:v>
                </c:pt>
                <c:pt idx="364">
                  <c:v>30</c:v>
                </c:pt>
                <c:pt idx="365">
                  <c:v>30</c:v>
                </c:pt>
                <c:pt idx="366">
                  <c:v>60</c:v>
                </c:pt>
                <c:pt idx="367">
                  <c:v>60</c:v>
                </c:pt>
                <c:pt idx="368">
                  <c:v>50</c:v>
                </c:pt>
                <c:pt idx="369">
                  <c:v>30</c:v>
                </c:pt>
                <c:pt idx="370">
                  <c:v>40</c:v>
                </c:pt>
                <c:pt idx="371">
                  <c:v>40</c:v>
                </c:pt>
                <c:pt idx="372">
                  <c:v>40</c:v>
                </c:pt>
                <c:pt idx="373">
                  <c:v>40</c:v>
                </c:pt>
                <c:pt idx="374">
                  <c:v>40</c:v>
                </c:pt>
                <c:pt idx="375">
                  <c:v>40</c:v>
                </c:pt>
                <c:pt idx="376">
                  <c:v>60</c:v>
                </c:pt>
                <c:pt idx="377">
                  <c:v>50</c:v>
                </c:pt>
                <c:pt idx="378">
                  <c:v>40</c:v>
                </c:pt>
                <c:pt idx="379">
                  <c:v>40</c:v>
                </c:pt>
                <c:pt idx="380">
                  <c:v>70</c:v>
                </c:pt>
                <c:pt idx="381">
                  <c:v>20</c:v>
                </c:pt>
                <c:pt idx="382">
                  <c:v>40</c:v>
                </c:pt>
                <c:pt idx="383">
                  <c:v>40</c:v>
                </c:pt>
                <c:pt idx="384">
                  <c:v>40</c:v>
                </c:pt>
                <c:pt idx="385">
                  <c:v>40</c:v>
                </c:pt>
                <c:pt idx="386">
                  <c:v>40</c:v>
                </c:pt>
                <c:pt idx="387">
                  <c:v>30</c:v>
                </c:pt>
                <c:pt idx="388">
                  <c:v>30</c:v>
                </c:pt>
                <c:pt idx="389">
                  <c:v>40</c:v>
                </c:pt>
                <c:pt idx="390">
                  <c:v>40</c:v>
                </c:pt>
                <c:pt idx="391">
                  <c:v>30</c:v>
                </c:pt>
                <c:pt idx="392">
                  <c:v>40</c:v>
                </c:pt>
              </c:numCache>
            </c:numRef>
          </c:xVal>
          <c:yVal>
            <c:numRef>
              <c:f>Sheet1!$B$2:$B$394</c:f>
              <c:numCache>
                <c:formatCode>General</c:formatCode>
                <c:ptCount val="393"/>
                <c:pt idx="0">
                  <c:v>99</c:v>
                </c:pt>
                <c:pt idx="1">
                  <c:v>202</c:v>
                </c:pt>
                <c:pt idx="2">
                  <c:v>96</c:v>
                </c:pt>
                <c:pt idx="3">
                  <c:v>225</c:v>
                </c:pt>
                <c:pt idx="4">
                  <c:v>273</c:v>
                </c:pt>
                <c:pt idx="5">
                  <c:v>470</c:v>
                </c:pt>
                <c:pt idx="6">
                  <c:v>502</c:v>
                </c:pt>
                <c:pt idx="7">
                  <c:v>527</c:v>
                </c:pt>
                <c:pt idx="8">
                  <c:v>302</c:v>
                </c:pt>
                <c:pt idx="9">
                  <c:v>632</c:v>
                </c:pt>
                <c:pt idx="10">
                  <c:v>260</c:v>
                </c:pt>
                <c:pt idx="11">
                  <c:v>149</c:v>
                </c:pt>
                <c:pt idx="12">
                  <c:v>86</c:v>
                </c:pt>
                <c:pt idx="13">
                  <c:v>175</c:v>
                </c:pt>
                <c:pt idx="14">
                  <c:v>348</c:v>
                </c:pt>
                <c:pt idx="15">
                  <c:v>370</c:v>
                </c:pt>
                <c:pt idx="16">
                  <c:v>728</c:v>
                </c:pt>
                <c:pt idx="17">
                  <c:v>324</c:v>
                </c:pt>
                <c:pt idx="18">
                  <c:v>242</c:v>
                </c:pt>
                <c:pt idx="19">
                  <c:v>181</c:v>
                </c:pt>
                <c:pt idx="20">
                  <c:v>37</c:v>
                </c:pt>
                <c:pt idx="21">
                  <c:v>353</c:v>
                </c:pt>
                <c:pt idx="22">
                  <c:v>23</c:v>
                </c:pt>
                <c:pt idx="23">
                  <c:v>416</c:v>
                </c:pt>
                <c:pt idx="24">
                  <c:v>498</c:v>
                </c:pt>
                <c:pt idx="25">
                  <c:v>410</c:v>
                </c:pt>
                <c:pt idx="26">
                  <c:v>307</c:v>
                </c:pt>
                <c:pt idx="27">
                  <c:v>335</c:v>
                </c:pt>
                <c:pt idx="28">
                  <c:v>260</c:v>
                </c:pt>
                <c:pt idx="29">
                  <c:v>323</c:v>
                </c:pt>
                <c:pt idx="30">
                  <c:v>480</c:v>
                </c:pt>
                <c:pt idx="31">
                  <c:v>452</c:v>
                </c:pt>
                <c:pt idx="32">
                  <c:v>294</c:v>
                </c:pt>
                <c:pt idx="33">
                  <c:v>469</c:v>
                </c:pt>
                <c:pt idx="34">
                  <c:v>173</c:v>
                </c:pt>
                <c:pt idx="35">
                  <c:v>167</c:v>
                </c:pt>
                <c:pt idx="36">
                  <c:v>40</c:v>
                </c:pt>
                <c:pt idx="37">
                  <c:v>641</c:v>
                </c:pt>
                <c:pt idx="38">
                  <c:v>653</c:v>
                </c:pt>
                <c:pt idx="39">
                  <c:v>252</c:v>
                </c:pt>
                <c:pt idx="40">
                  <c:v>150</c:v>
                </c:pt>
                <c:pt idx="41">
                  <c:v>623</c:v>
                </c:pt>
                <c:pt idx="42">
                  <c:v>249</c:v>
                </c:pt>
                <c:pt idx="43">
                  <c:v>345</c:v>
                </c:pt>
                <c:pt idx="44">
                  <c:v>903</c:v>
                </c:pt>
                <c:pt idx="45">
                  <c:v>212</c:v>
                </c:pt>
                <c:pt idx="46">
                  <c:v>284</c:v>
                </c:pt>
                <c:pt idx="47">
                  <c:v>252</c:v>
                </c:pt>
                <c:pt idx="48">
                  <c:v>359</c:v>
                </c:pt>
                <c:pt idx="49">
                  <c:v>1022</c:v>
                </c:pt>
                <c:pt idx="50">
                  <c:v>222</c:v>
                </c:pt>
                <c:pt idx="51">
                  <c:v>523</c:v>
                </c:pt>
                <c:pt idx="52">
                  <c:v>209</c:v>
                </c:pt>
                <c:pt idx="53">
                  <c:v>155</c:v>
                </c:pt>
                <c:pt idx="54">
                  <c:v>423</c:v>
                </c:pt>
                <c:pt idx="55">
                  <c:v>628</c:v>
                </c:pt>
                <c:pt idx="56">
                  <c:v>176</c:v>
                </c:pt>
                <c:pt idx="57">
                  <c:v>476</c:v>
                </c:pt>
                <c:pt idx="58">
                  <c:v>111</c:v>
                </c:pt>
                <c:pt idx="59">
                  <c:v>103</c:v>
                </c:pt>
                <c:pt idx="60">
                  <c:v>386</c:v>
                </c:pt>
                <c:pt idx="61">
                  <c:v>16</c:v>
                </c:pt>
                <c:pt idx="62">
                  <c:v>66</c:v>
                </c:pt>
                <c:pt idx="63">
                  <c:v>310</c:v>
                </c:pt>
                <c:pt idx="64">
                  <c:v>531</c:v>
                </c:pt>
                <c:pt idx="65">
                  <c:v>52</c:v>
                </c:pt>
                <c:pt idx="66">
                  <c:v>619</c:v>
                </c:pt>
                <c:pt idx="67">
                  <c:v>361</c:v>
                </c:pt>
                <c:pt idx="68">
                  <c:v>456</c:v>
                </c:pt>
                <c:pt idx="69">
                  <c:v>18</c:v>
                </c:pt>
                <c:pt idx="70">
                  <c:v>168</c:v>
                </c:pt>
                <c:pt idx="71">
                  <c:v>178</c:v>
                </c:pt>
                <c:pt idx="72">
                  <c:v>236</c:v>
                </c:pt>
                <c:pt idx="73">
                  <c:v>1074</c:v>
                </c:pt>
                <c:pt idx="74">
                  <c:v>778</c:v>
                </c:pt>
                <c:pt idx="75">
                  <c:v>165</c:v>
                </c:pt>
                <c:pt idx="76">
                  <c:v>508</c:v>
                </c:pt>
                <c:pt idx="77">
                  <c:v>583</c:v>
                </c:pt>
                <c:pt idx="78">
                  <c:v>554</c:v>
                </c:pt>
                <c:pt idx="79">
                  <c:v>568</c:v>
                </c:pt>
                <c:pt idx="80">
                  <c:v>176</c:v>
                </c:pt>
                <c:pt idx="81">
                  <c:v>527</c:v>
                </c:pt>
                <c:pt idx="82">
                  <c:v>586</c:v>
                </c:pt>
                <c:pt idx="83">
                  <c:v>72</c:v>
                </c:pt>
                <c:pt idx="84">
                  <c:v>427</c:v>
                </c:pt>
                <c:pt idx="85">
                  <c:v>15</c:v>
                </c:pt>
                <c:pt idx="86">
                  <c:v>328</c:v>
                </c:pt>
                <c:pt idx="87">
                  <c:v>372</c:v>
                </c:pt>
                <c:pt idx="88">
                  <c:v>315</c:v>
                </c:pt>
                <c:pt idx="89">
                  <c:v>329</c:v>
                </c:pt>
                <c:pt idx="90">
                  <c:v>18</c:v>
                </c:pt>
                <c:pt idx="91">
                  <c:v>398</c:v>
                </c:pt>
                <c:pt idx="92">
                  <c:v>242</c:v>
                </c:pt>
                <c:pt idx="93">
                  <c:v>306</c:v>
                </c:pt>
                <c:pt idx="94">
                  <c:v>709</c:v>
                </c:pt>
                <c:pt idx="95">
                  <c:v>754</c:v>
                </c:pt>
                <c:pt idx="96">
                  <c:v>61</c:v>
                </c:pt>
                <c:pt idx="97">
                  <c:v>358</c:v>
                </c:pt>
                <c:pt idx="98">
                  <c:v>316</c:v>
                </c:pt>
                <c:pt idx="99">
                  <c:v>285</c:v>
                </c:pt>
                <c:pt idx="100">
                  <c:v>54</c:v>
                </c:pt>
                <c:pt idx="101">
                  <c:v>178</c:v>
                </c:pt>
                <c:pt idx="102">
                  <c:v>371</c:v>
                </c:pt>
                <c:pt idx="103">
                  <c:v>772</c:v>
                </c:pt>
                <c:pt idx="104">
                  <c:v>124</c:v>
                </c:pt>
                <c:pt idx="105">
                  <c:v>91</c:v>
                </c:pt>
                <c:pt idx="106">
                  <c:v>314</c:v>
                </c:pt>
                <c:pt idx="107">
                  <c:v>217</c:v>
                </c:pt>
                <c:pt idx="108">
                  <c:v>366</c:v>
                </c:pt>
                <c:pt idx="109">
                  <c:v>496</c:v>
                </c:pt>
                <c:pt idx="110">
                  <c:v>96</c:v>
                </c:pt>
                <c:pt idx="111">
                  <c:v>11</c:v>
                </c:pt>
                <c:pt idx="112">
                  <c:v>733</c:v>
                </c:pt>
                <c:pt idx="113">
                  <c:v>291</c:v>
                </c:pt>
                <c:pt idx="114">
                  <c:v>200</c:v>
                </c:pt>
                <c:pt idx="115">
                  <c:v>190</c:v>
                </c:pt>
                <c:pt idx="116">
                  <c:v>294</c:v>
                </c:pt>
                <c:pt idx="117">
                  <c:v>499</c:v>
                </c:pt>
                <c:pt idx="118">
                  <c:v>142</c:v>
                </c:pt>
                <c:pt idx="119">
                  <c:v>59</c:v>
                </c:pt>
                <c:pt idx="120">
                  <c:v>420</c:v>
                </c:pt>
                <c:pt idx="121">
                  <c:v>491</c:v>
                </c:pt>
                <c:pt idx="122">
                  <c:v>175</c:v>
                </c:pt>
                <c:pt idx="123">
                  <c:v>173</c:v>
                </c:pt>
                <c:pt idx="124">
                  <c:v>495</c:v>
                </c:pt>
                <c:pt idx="125">
                  <c:v>486</c:v>
                </c:pt>
                <c:pt idx="126">
                  <c:v>332</c:v>
                </c:pt>
                <c:pt idx="127">
                  <c:v>512</c:v>
                </c:pt>
                <c:pt idx="128">
                  <c:v>178</c:v>
                </c:pt>
                <c:pt idx="129">
                  <c:v>181</c:v>
                </c:pt>
                <c:pt idx="130">
                  <c:v>706</c:v>
                </c:pt>
                <c:pt idx="131">
                  <c:v>236</c:v>
                </c:pt>
                <c:pt idx="132">
                  <c:v>352</c:v>
                </c:pt>
                <c:pt idx="133">
                  <c:v>145</c:v>
                </c:pt>
                <c:pt idx="134">
                  <c:v>153</c:v>
                </c:pt>
                <c:pt idx="135">
                  <c:v>1178</c:v>
                </c:pt>
                <c:pt idx="136">
                  <c:v>34</c:v>
                </c:pt>
                <c:pt idx="137">
                  <c:v>338</c:v>
                </c:pt>
                <c:pt idx="138">
                  <c:v>308</c:v>
                </c:pt>
                <c:pt idx="139">
                  <c:v>458</c:v>
                </c:pt>
                <c:pt idx="140">
                  <c:v>470</c:v>
                </c:pt>
                <c:pt idx="141">
                  <c:v>337</c:v>
                </c:pt>
                <c:pt idx="142">
                  <c:v>341</c:v>
                </c:pt>
                <c:pt idx="143">
                  <c:v>380</c:v>
                </c:pt>
                <c:pt idx="144">
                  <c:v>519</c:v>
                </c:pt>
                <c:pt idx="145">
                  <c:v>344</c:v>
                </c:pt>
                <c:pt idx="146">
                  <c:v>674</c:v>
                </c:pt>
                <c:pt idx="147">
                  <c:v>158</c:v>
                </c:pt>
                <c:pt idx="148">
                  <c:v>121</c:v>
                </c:pt>
                <c:pt idx="149">
                  <c:v>517</c:v>
                </c:pt>
                <c:pt idx="150">
                  <c:v>365</c:v>
                </c:pt>
                <c:pt idx="151">
                  <c:v>513</c:v>
                </c:pt>
                <c:pt idx="152">
                  <c:v>351</c:v>
                </c:pt>
                <c:pt idx="153">
                  <c:v>200</c:v>
                </c:pt>
                <c:pt idx="154">
                  <c:v>246</c:v>
                </c:pt>
                <c:pt idx="155">
                  <c:v>397</c:v>
                </c:pt>
                <c:pt idx="156">
                  <c:v>446</c:v>
                </c:pt>
                <c:pt idx="157">
                  <c:v>199</c:v>
                </c:pt>
                <c:pt idx="158">
                  <c:v>588</c:v>
                </c:pt>
                <c:pt idx="159">
                  <c:v>400</c:v>
                </c:pt>
                <c:pt idx="160">
                  <c:v>615</c:v>
                </c:pt>
                <c:pt idx="161">
                  <c:v>541</c:v>
                </c:pt>
                <c:pt idx="162">
                  <c:v>375</c:v>
                </c:pt>
                <c:pt idx="163">
                  <c:v>696</c:v>
                </c:pt>
                <c:pt idx="164">
                  <c:v>654</c:v>
                </c:pt>
                <c:pt idx="165">
                  <c:v>347</c:v>
                </c:pt>
                <c:pt idx="166">
                  <c:v>462</c:v>
                </c:pt>
                <c:pt idx="167">
                  <c:v>104</c:v>
                </c:pt>
                <c:pt idx="168">
                  <c:v>288</c:v>
                </c:pt>
                <c:pt idx="169">
                  <c:v>346</c:v>
                </c:pt>
                <c:pt idx="170">
                  <c:v>473</c:v>
                </c:pt>
                <c:pt idx="171">
                  <c:v>332</c:v>
                </c:pt>
                <c:pt idx="172">
                  <c:v>203</c:v>
                </c:pt>
                <c:pt idx="173">
                  <c:v>242</c:v>
                </c:pt>
                <c:pt idx="174">
                  <c:v>339</c:v>
                </c:pt>
                <c:pt idx="175">
                  <c:v>59</c:v>
                </c:pt>
                <c:pt idx="176">
                  <c:v>81</c:v>
                </c:pt>
                <c:pt idx="177">
                  <c:v>113</c:v>
                </c:pt>
                <c:pt idx="178">
                  <c:v>128</c:v>
                </c:pt>
                <c:pt idx="179">
                  <c:v>630</c:v>
                </c:pt>
                <c:pt idx="180">
                  <c:v>657</c:v>
                </c:pt>
                <c:pt idx="181">
                  <c:v>187</c:v>
                </c:pt>
                <c:pt idx="182">
                  <c:v>109</c:v>
                </c:pt>
                <c:pt idx="183">
                  <c:v>530</c:v>
                </c:pt>
                <c:pt idx="184">
                  <c:v>416</c:v>
                </c:pt>
                <c:pt idx="185">
                  <c:v>177</c:v>
                </c:pt>
                <c:pt idx="186">
                  <c:v>68</c:v>
                </c:pt>
                <c:pt idx="187">
                  <c:v>382</c:v>
                </c:pt>
                <c:pt idx="188">
                  <c:v>704</c:v>
                </c:pt>
                <c:pt idx="189">
                  <c:v>313</c:v>
                </c:pt>
                <c:pt idx="190">
                  <c:v>125</c:v>
                </c:pt>
                <c:pt idx="191">
                  <c:v>144</c:v>
                </c:pt>
                <c:pt idx="192">
                  <c:v>170</c:v>
                </c:pt>
                <c:pt idx="193">
                  <c:v>532</c:v>
                </c:pt>
                <c:pt idx="194">
                  <c:v>268</c:v>
                </c:pt>
                <c:pt idx="195">
                  <c:v>75</c:v>
                </c:pt>
                <c:pt idx="196">
                  <c:v>504</c:v>
                </c:pt>
                <c:pt idx="197">
                  <c:v>247</c:v>
                </c:pt>
                <c:pt idx="198">
                  <c:v>97</c:v>
                </c:pt>
                <c:pt idx="199">
                  <c:v>399</c:v>
                </c:pt>
                <c:pt idx="200">
                  <c:v>162</c:v>
                </c:pt>
                <c:pt idx="201">
                  <c:v>439</c:v>
                </c:pt>
                <c:pt idx="202">
                  <c:v>139</c:v>
                </c:pt>
                <c:pt idx="203">
                  <c:v>159</c:v>
                </c:pt>
                <c:pt idx="204">
                  <c:v>268</c:v>
                </c:pt>
                <c:pt idx="205">
                  <c:v>451</c:v>
                </c:pt>
                <c:pt idx="206">
                  <c:v>329</c:v>
                </c:pt>
                <c:pt idx="207">
                  <c:v>429</c:v>
                </c:pt>
                <c:pt idx="208">
                  <c:v>469</c:v>
                </c:pt>
                <c:pt idx="209">
                  <c:v>147</c:v>
                </c:pt>
                <c:pt idx="210">
                  <c:v>246</c:v>
                </c:pt>
                <c:pt idx="211">
                  <c:v>351</c:v>
                </c:pt>
                <c:pt idx="212">
                  <c:v>441</c:v>
                </c:pt>
                <c:pt idx="213">
                  <c:v>284</c:v>
                </c:pt>
                <c:pt idx="214">
                  <c:v>479</c:v>
                </c:pt>
                <c:pt idx="215">
                  <c:v>271</c:v>
                </c:pt>
                <c:pt idx="216">
                  <c:v>257</c:v>
                </c:pt>
                <c:pt idx="217">
                  <c:v>496</c:v>
                </c:pt>
                <c:pt idx="218">
                  <c:v>147</c:v>
                </c:pt>
                <c:pt idx="219">
                  <c:v>16</c:v>
                </c:pt>
                <c:pt idx="220">
                  <c:v>427</c:v>
                </c:pt>
                <c:pt idx="221">
                  <c:v>387</c:v>
                </c:pt>
                <c:pt idx="222">
                  <c:v>221</c:v>
                </c:pt>
                <c:pt idx="223">
                  <c:v>222</c:v>
                </c:pt>
                <c:pt idx="224">
                  <c:v>730</c:v>
                </c:pt>
                <c:pt idx="225">
                  <c:v>415</c:v>
                </c:pt>
                <c:pt idx="226">
                  <c:v>113</c:v>
                </c:pt>
                <c:pt idx="227">
                  <c:v>591</c:v>
                </c:pt>
                <c:pt idx="228">
                  <c:v>288</c:v>
                </c:pt>
                <c:pt idx="229">
                  <c:v>234</c:v>
                </c:pt>
                <c:pt idx="230">
                  <c:v>127</c:v>
                </c:pt>
                <c:pt idx="231">
                  <c:v>336</c:v>
                </c:pt>
                <c:pt idx="232">
                  <c:v>278</c:v>
                </c:pt>
                <c:pt idx="233">
                  <c:v>341</c:v>
                </c:pt>
                <c:pt idx="234">
                  <c:v>203</c:v>
                </c:pt>
                <c:pt idx="235">
                  <c:v>241</c:v>
                </c:pt>
                <c:pt idx="236">
                  <c:v>172</c:v>
                </c:pt>
                <c:pt idx="237">
                  <c:v>416</c:v>
                </c:pt>
                <c:pt idx="238">
                  <c:v>276</c:v>
                </c:pt>
                <c:pt idx="239">
                  <c:v>185</c:v>
                </c:pt>
                <c:pt idx="240">
                  <c:v>386</c:v>
                </c:pt>
                <c:pt idx="241">
                  <c:v>194</c:v>
                </c:pt>
                <c:pt idx="242">
                  <c:v>406</c:v>
                </c:pt>
                <c:pt idx="243">
                  <c:v>542</c:v>
                </c:pt>
                <c:pt idx="244">
                  <c:v>267</c:v>
                </c:pt>
                <c:pt idx="245">
                  <c:v>234</c:v>
                </c:pt>
                <c:pt idx="246">
                  <c:v>265</c:v>
                </c:pt>
                <c:pt idx="247">
                  <c:v>237</c:v>
                </c:pt>
                <c:pt idx="248">
                  <c:v>217</c:v>
                </c:pt>
                <c:pt idx="249">
                  <c:v>594</c:v>
                </c:pt>
                <c:pt idx="250">
                  <c:v>201</c:v>
                </c:pt>
                <c:pt idx="251">
                  <c:v>82</c:v>
                </c:pt>
                <c:pt idx="252">
                  <c:v>306</c:v>
                </c:pt>
                <c:pt idx="253">
                  <c:v>349</c:v>
                </c:pt>
                <c:pt idx="254">
                  <c:v>164</c:v>
                </c:pt>
                <c:pt idx="255">
                  <c:v>310</c:v>
                </c:pt>
                <c:pt idx="256">
                  <c:v>135</c:v>
                </c:pt>
                <c:pt idx="257">
                  <c:v>75</c:v>
                </c:pt>
                <c:pt idx="258">
                  <c:v>190</c:v>
                </c:pt>
                <c:pt idx="259">
                  <c:v>332</c:v>
                </c:pt>
                <c:pt idx="260">
                  <c:v>367</c:v>
                </c:pt>
                <c:pt idx="261">
                  <c:v>570</c:v>
                </c:pt>
                <c:pt idx="262">
                  <c:v>109</c:v>
                </c:pt>
                <c:pt idx="263">
                  <c:v>345</c:v>
                </c:pt>
                <c:pt idx="264">
                  <c:v>250</c:v>
                </c:pt>
                <c:pt idx="265">
                  <c:v>622</c:v>
                </c:pt>
                <c:pt idx="266">
                  <c:v>617</c:v>
                </c:pt>
                <c:pt idx="267">
                  <c:v>403</c:v>
                </c:pt>
                <c:pt idx="268">
                  <c:v>168</c:v>
                </c:pt>
                <c:pt idx="269">
                  <c:v>279</c:v>
                </c:pt>
                <c:pt idx="270">
                  <c:v>587</c:v>
                </c:pt>
                <c:pt idx="271">
                  <c:v>161</c:v>
                </c:pt>
                <c:pt idx="272">
                  <c:v>655</c:v>
                </c:pt>
                <c:pt idx="273">
                  <c:v>610</c:v>
                </c:pt>
                <c:pt idx="274">
                  <c:v>196</c:v>
                </c:pt>
                <c:pt idx="275">
                  <c:v>236</c:v>
                </c:pt>
                <c:pt idx="276">
                  <c:v>244</c:v>
                </c:pt>
                <c:pt idx="277">
                  <c:v>371</c:v>
                </c:pt>
                <c:pt idx="278">
                  <c:v>424</c:v>
                </c:pt>
                <c:pt idx="279">
                  <c:v>367</c:v>
                </c:pt>
                <c:pt idx="280">
                  <c:v>276</c:v>
                </c:pt>
                <c:pt idx="281">
                  <c:v>228</c:v>
                </c:pt>
                <c:pt idx="282">
                  <c:v>113</c:v>
                </c:pt>
                <c:pt idx="283">
                  <c:v>112</c:v>
                </c:pt>
                <c:pt idx="284">
                  <c:v>108</c:v>
                </c:pt>
                <c:pt idx="285">
                  <c:v>835</c:v>
                </c:pt>
                <c:pt idx="286">
                  <c:v>868</c:v>
                </c:pt>
                <c:pt idx="287">
                  <c:v>78</c:v>
                </c:pt>
                <c:pt idx="288">
                  <c:v>362</c:v>
                </c:pt>
                <c:pt idx="289">
                  <c:v>224</c:v>
                </c:pt>
                <c:pt idx="290">
                  <c:v>216</c:v>
                </c:pt>
                <c:pt idx="291">
                  <c:v>245</c:v>
                </c:pt>
                <c:pt idx="292">
                  <c:v>479</c:v>
                </c:pt>
                <c:pt idx="293">
                  <c:v>714</c:v>
                </c:pt>
                <c:pt idx="294">
                  <c:v>236</c:v>
                </c:pt>
                <c:pt idx="295">
                  <c:v>615</c:v>
                </c:pt>
                <c:pt idx="296">
                  <c:v>226</c:v>
                </c:pt>
                <c:pt idx="297">
                  <c:v>225</c:v>
                </c:pt>
                <c:pt idx="298">
                  <c:v>314</c:v>
                </c:pt>
                <c:pt idx="299">
                  <c:v>304</c:v>
                </c:pt>
                <c:pt idx="300">
                  <c:v>295</c:v>
                </c:pt>
                <c:pt idx="301">
                  <c:v>315</c:v>
                </c:pt>
                <c:pt idx="302">
                  <c:v>471</c:v>
                </c:pt>
                <c:pt idx="303">
                  <c:v>377</c:v>
                </c:pt>
                <c:pt idx="304">
                  <c:v>543</c:v>
                </c:pt>
                <c:pt idx="305">
                  <c:v>372</c:v>
                </c:pt>
                <c:pt idx="306">
                  <c:v>758</c:v>
                </c:pt>
                <c:pt idx="307">
                  <c:v>249</c:v>
                </c:pt>
                <c:pt idx="308">
                  <c:v>464</c:v>
                </c:pt>
                <c:pt idx="309">
                  <c:v>388</c:v>
                </c:pt>
                <c:pt idx="310">
                  <c:v>394</c:v>
                </c:pt>
                <c:pt idx="311">
                  <c:v>455</c:v>
                </c:pt>
                <c:pt idx="312">
                  <c:v>674</c:v>
                </c:pt>
                <c:pt idx="313">
                  <c:v>753</c:v>
                </c:pt>
                <c:pt idx="314">
                  <c:v>1150</c:v>
                </c:pt>
                <c:pt idx="315">
                  <c:v>806</c:v>
                </c:pt>
                <c:pt idx="316">
                  <c:v>553</c:v>
                </c:pt>
                <c:pt idx="317">
                  <c:v>689</c:v>
                </c:pt>
                <c:pt idx="318">
                  <c:v>497</c:v>
                </c:pt>
                <c:pt idx="319">
                  <c:v>241</c:v>
                </c:pt>
                <c:pt idx="320">
                  <c:v>372</c:v>
                </c:pt>
                <c:pt idx="321">
                  <c:v>317</c:v>
                </c:pt>
                <c:pt idx="322">
                  <c:v>274</c:v>
                </c:pt>
                <c:pt idx="323">
                  <c:v>345</c:v>
                </c:pt>
                <c:pt idx="324">
                  <c:v>188</c:v>
                </c:pt>
                <c:pt idx="325">
                  <c:v>236</c:v>
                </c:pt>
                <c:pt idx="326">
                  <c:v>279</c:v>
                </c:pt>
                <c:pt idx="327">
                  <c:v>454</c:v>
                </c:pt>
                <c:pt idx="328">
                  <c:v>229</c:v>
                </c:pt>
                <c:pt idx="329">
                  <c:v>188</c:v>
                </c:pt>
                <c:pt idx="330">
                  <c:v>248</c:v>
                </c:pt>
                <c:pt idx="331">
                  <c:v>49</c:v>
                </c:pt>
                <c:pt idx="332">
                  <c:v>341</c:v>
                </c:pt>
                <c:pt idx="333">
                  <c:v>309</c:v>
                </c:pt>
                <c:pt idx="334">
                  <c:v>965</c:v>
                </c:pt>
                <c:pt idx="335">
                  <c:v>320</c:v>
                </c:pt>
                <c:pt idx="336">
                  <c:v>343</c:v>
                </c:pt>
                <c:pt idx="337">
                  <c:v>94</c:v>
                </c:pt>
                <c:pt idx="338">
                  <c:v>249</c:v>
                </c:pt>
                <c:pt idx="339">
                  <c:v>355</c:v>
                </c:pt>
                <c:pt idx="340">
                  <c:v>364</c:v>
                </c:pt>
                <c:pt idx="341">
                  <c:v>198</c:v>
                </c:pt>
                <c:pt idx="342">
                  <c:v>319</c:v>
                </c:pt>
                <c:pt idx="343">
                  <c:v>342</c:v>
                </c:pt>
                <c:pt idx="344">
                  <c:v>37</c:v>
                </c:pt>
                <c:pt idx="345">
                  <c:v>640</c:v>
                </c:pt>
                <c:pt idx="346">
                  <c:v>519</c:v>
                </c:pt>
                <c:pt idx="347">
                  <c:v>373</c:v>
                </c:pt>
                <c:pt idx="348">
                  <c:v>54</c:v>
                </c:pt>
                <c:pt idx="349">
                  <c:v>341</c:v>
                </c:pt>
                <c:pt idx="350">
                  <c:v>14</c:v>
                </c:pt>
                <c:pt idx="351">
                  <c:v>399</c:v>
                </c:pt>
                <c:pt idx="352">
                  <c:v>148</c:v>
                </c:pt>
                <c:pt idx="353">
                  <c:v>301</c:v>
                </c:pt>
                <c:pt idx="354">
                  <c:v>86</c:v>
                </c:pt>
                <c:pt idx="355">
                  <c:v>633</c:v>
                </c:pt>
                <c:pt idx="356">
                  <c:v>257</c:v>
                </c:pt>
                <c:pt idx="357">
                  <c:v>338</c:v>
                </c:pt>
                <c:pt idx="358">
                  <c:v>446</c:v>
                </c:pt>
                <c:pt idx="359">
                  <c:v>442</c:v>
                </c:pt>
                <c:pt idx="360">
                  <c:v>279</c:v>
                </c:pt>
                <c:pt idx="361">
                  <c:v>364</c:v>
                </c:pt>
                <c:pt idx="362">
                  <c:v>19</c:v>
                </c:pt>
                <c:pt idx="363">
                  <c:v>285</c:v>
                </c:pt>
                <c:pt idx="364">
                  <c:v>181</c:v>
                </c:pt>
                <c:pt idx="365">
                  <c:v>17</c:v>
                </c:pt>
                <c:pt idx="366">
                  <c:v>638</c:v>
                </c:pt>
                <c:pt idx="367">
                  <c:v>725</c:v>
                </c:pt>
                <c:pt idx="368">
                  <c:v>879</c:v>
                </c:pt>
                <c:pt idx="369">
                  <c:v>616</c:v>
                </c:pt>
                <c:pt idx="370">
                  <c:v>646</c:v>
                </c:pt>
                <c:pt idx="371">
                  <c:v>1046</c:v>
                </c:pt>
                <c:pt idx="372">
                  <c:v>438</c:v>
                </c:pt>
                <c:pt idx="373">
                  <c:v>340</c:v>
                </c:pt>
                <c:pt idx="374">
                  <c:v>706</c:v>
                </c:pt>
                <c:pt idx="375">
                  <c:v>319</c:v>
                </c:pt>
                <c:pt idx="376">
                  <c:v>534</c:v>
                </c:pt>
                <c:pt idx="377">
                  <c:v>255</c:v>
                </c:pt>
                <c:pt idx="378">
                  <c:v>379</c:v>
                </c:pt>
                <c:pt idx="379">
                  <c:v>330</c:v>
                </c:pt>
                <c:pt idx="380">
                  <c:v>347</c:v>
                </c:pt>
                <c:pt idx="381">
                  <c:v>382</c:v>
                </c:pt>
                <c:pt idx="382">
                  <c:v>500</c:v>
                </c:pt>
                <c:pt idx="383">
                  <c:v>574</c:v>
                </c:pt>
                <c:pt idx="384">
                  <c:v>292</c:v>
                </c:pt>
                <c:pt idx="385">
                  <c:v>190</c:v>
                </c:pt>
                <c:pt idx="386">
                  <c:v>256</c:v>
                </c:pt>
                <c:pt idx="387">
                  <c:v>146</c:v>
                </c:pt>
                <c:pt idx="388">
                  <c:v>429</c:v>
                </c:pt>
                <c:pt idx="389">
                  <c:v>211</c:v>
                </c:pt>
                <c:pt idx="390">
                  <c:v>338</c:v>
                </c:pt>
                <c:pt idx="391">
                  <c:v>708</c:v>
                </c:pt>
                <c:pt idx="392">
                  <c:v>185</c:v>
                </c:pt>
              </c:numCache>
            </c:numRef>
          </c:yVal>
        </c:ser>
        <c:ser>
          <c:idx val="1"/>
          <c:order val="1"/>
          <c:tx>
            <c:v>2CCs</c:v>
          </c:tx>
          <c:spPr>
            <a:ln w="28575">
              <a:noFill/>
            </a:ln>
          </c:spPr>
          <c:xVal>
            <c:numRef>
              <c:f>Sheet1!$A$395:$A$730</c:f>
              <c:numCache>
                <c:formatCode>General</c:formatCode>
                <c:ptCount val="336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40</c:v>
                </c:pt>
                <c:pt idx="4">
                  <c:v>40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40</c:v>
                </c:pt>
                <c:pt idx="9">
                  <c:v>60</c:v>
                </c:pt>
                <c:pt idx="10">
                  <c:v>60</c:v>
                </c:pt>
                <c:pt idx="11">
                  <c:v>40</c:v>
                </c:pt>
                <c:pt idx="12">
                  <c:v>30</c:v>
                </c:pt>
                <c:pt idx="13">
                  <c:v>40</c:v>
                </c:pt>
                <c:pt idx="14">
                  <c:v>40</c:v>
                </c:pt>
                <c:pt idx="15">
                  <c:v>20</c:v>
                </c:pt>
                <c:pt idx="16">
                  <c:v>70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30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60</c:v>
                </c:pt>
                <c:pt idx="25">
                  <c:v>30</c:v>
                </c:pt>
                <c:pt idx="26">
                  <c:v>30</c:v>
                </c:pt>
                <c:pt idx="27">
                  <c:v>40</c:v>
                </c:pt>
                <c:pt idx="28">
                  <c:v>40</c:v>
                </c:pt>
                <c:pt idx="29">
                  <c:v>20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60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30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30</c:v>
                </c:pt>
                <c:pt idx="43">
                  <c:v>40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40</c:v>
                </c:pt>
                <c:pt idx="49">
                  <c:v>40</c:v>
                </c:pt>
                <c:pt idx="50">
                  <c:v>30</c:v>
                </c:pt>
                <c:pt idx="51">
                  <c:v>60</c:v>
                </c:pt>
                <c:pt idx="52">
                  <c:v>30</c:v>
                </c:pt>
                <c:pt idx="53">
                  <c:v>40</c:v>
                </c:pt>
                <c:pt idx="54">
                  <c:v>30</c:v>
                </c:pt>
                <c:pt idx="55">
                  <c:v>60</c:v>
                </c:pt>
                <c:pt idx="56">
                  <c:v>30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60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30</c:v>
                </c:pt>
                <c:pt idx="67">
                  <c:v>40</c:v>
                </c:pt>
                <c:pt idx="68">
                  <c:v>50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50</c:v>
                </c:pt>
                <c:pt idx="74">
                  <c:v>40</c:v>
                </c:pt>
                <c:pt idx="75">
                  <c:v>40</c:v>
                </c:pt>
                <c:pt idx="76">
                  <c:v>60</c:v>
                </c:pt>
                <c:pt idx="77">
                  <c:v>30</c:v>
                </c:pt>
                <c:pt idx="78">
                  <c:v>30</c:v>
                </c:pt>
                <c:pt idx="79">
                  <c:v>40</c:v>
                </c:pt>
                <c:pt idx="80">
                  <c:v>20</c:v>
                </c:pt>
                <c:pt idx="81">
                  <c:v>60</c:v>
                </c:pt>
                <c:pt idx="82">
                  <c:v>20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20</c:v>
                </c:pt>
                <c:pt idx="90">
                  <c:v>60</c:v>
                </c:pt>
                <c:pt idx="91">
                  <c:v>20</c:v>
                </c:pt>
                <c:pt idx="92">
                  <c:v>60</c:v>
                </c:pt>
                <c:pt idx="93">
                  <c:v>40</c:v>
                </c:pt>
                <c:pt idx="94">
                  <c:v>50</c:v>
                </c:pt>
                <c:pt idx="95">
                  <c:v>40</c:v>
                </c:pt>
                <c:pt idx="96">
                  <c:v>70</c:v>
                </c:pt>
                <c:pt idx="97">
                  <c:v>30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30</c:v>
                </c:pt>
                <c:pt idx="102">
                  <c:v>30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50</c:v>
                </c:pt>
                <c:pt idx="109">
                  <c:v>30</c:v>
                </c:pt>
                <c:pt idx="110">
                  <c:v>40</c:v>
                </c:pt>
                <c:pt idx="111">
                  <c:v>20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20</c:v>
                </c:pt>
                <c:pt idx="116">
                  <c:v>40</c:v>
                </c:pt>
                <c:pt idx="117">
                  <c:v>30</c:v>
                </c:pt>
                <c:pt idx="118">
                  <c:v>70</c:v>
                </c:pt>
                <c:pt idx="119">
                  <c:v>50</c:v>
                </c:pt>
                <c:pt idx="120">
                  <c:v>40</c:v>
                </c:pt>
                <c:pt idx="121">
                  <c:v>20</c:v>
                </c:pt>
                <c:pt idx="122">
                  <c:v>30</c:v>
                </c:pt>
                <c:pt idx="123">
                  <c:v>30</c:v>
                </c:pt>
                <c:pt idx="124">
                  <c:v>40</c:v>
                </c:pt>
                <c:pt idx="125">
                  <c:v>30</c:v>
                </c:pt>
                <c:pt idx="126">
                  <c:v>40</c:v>
                </c:pt>
                <c:pt idx="127">
                  <c:v>30</c:v>
                </c:pt>
                <c:pt idx="128">
                  <c:v>40</c:v>
                </c:pt>
                <c:pt idx="129">
                  <c:v>20</c:v>
                </c:pt>
                <c:pt idx="130">
                  <c:v>40</c:v>
                </c:pt>
                <c:pt idx="131">
                  <c:v>30</c:v>
                </c:pt>
                <c:pt idx="132">
                  <c:v>40</c:v>
                </c:pt>
                <c:pt idx="133">
                  <c:v>20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60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20</c:v>
                </c:pt>
                <c:pt idx="148">
                  <c:v>50</c:v>
                </c:pt>
                <c:pt idx="149">
                  <c:v>30</c:v>
                </c:pt>
                <c:pt idx="150">
                  <c:v>50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20</c:v>
                </c:pt>
                <c:pt idx="155">
                  <c:v>40</c:v>
                </c:pt>
                <c:pt idx="156">
                  <c:v>40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20</c:v>
                </c:pt>
                <c:pt idx="165">
                  <c:v>50</c:v>
                </c:pt>
                <c:pt idx="166">
                  <c:v>50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40</c:v>
                </c:pt>
                <c:pt idx="172">
                  <c:v>40</c:v>
                </c:pt>
                <c:pt idx="173">
                  <c:v>30</c:v>
                </c:pt>
                <c:pt idx="174">
                  <c:v>40</c:v>
                </c:pt>
                <c:pt idx="175">
                  <c:v>30</c:v>
                </c:pt>
                <c:pt idx="176">
                  <c:v>40</c:v>
                </c:pt>
                <c:pt idx="177">
                  <c:v>40</c:v>
                </c:pt>
                <c:pt idx="178">
                  <c:v>30</c:v>
                </c:pt>
                <c:pt idx="179">
                  <c:v>40</c:v>
                </c:pt>
                <c:pt idx="180">
                  <c:v>40</c:v>
                </c:pt>
                <c:pt idx="181">
                  <c:v>60</c:v>
                </c:pt>
                <c:pt idx="182">
                  <c:v>20</c:v>
                </c:pt>
                <c:pt idx="183">
                  <c:v>40</c:v>
                </c:pt>
                <c:pt idx="184">
                  <c:v>40</c:v>
                </c:pt>
                <c:pt idx="185">
                  <c:v>60</c:v>
                </c:pt>
                <c:pt idx="186">
                  <c:v>40</c:v>
                </c:pt>
                <c:pt idx="187">
                  <c:v>30</c:v>
                </c:pt>
                <c:pt idx="188">
                  <c:v>60</c:v>
                </c:pt>
                <c:pt idx="189">
                  <c:v>40</c:v>
                </c:pt>
                <c:pt idx="190">
                  <c:v>60</c:v>
                </c:pt>
                <c:pt idx="191">
                  <c:v>40</c:v>
                </c:pt>
                <c:pt idx="192">
                  <c:v>40</c:v>
                </c:pt>
                <c:pt idx="193">
                  <c:v>60</c:v>
                </c:pt>
                <c:pt idx="194">
                  <c:v>90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60</c:v>
                </c:pt>
                <c:pt idx="199">
                  <c:v>40</c:v>
                </c:pt>
                <c:pt idx="200">
                  <c:v>20</c:v>
                </c:pt>
                <c:pt idx="201">
                  <c:v>20</c:v>
                </c:pt>
                <c:pt idx="202">
                  <c:v>40</c:v>
                </c:pt>
                <c:pt idx="203">
                  <c:v>40</c:v>
                </c:pt>
                <c:pt idx="204">
                  <c:v>60</c:v>
                </c:pt>
                <c:pt idx="205">
                  <c:v>40</c:v>
                </c:pt>
                <c:pt idx="206">
                  <c:v>40</c:v>
                </c:pt>
                <c:pt idx="207">
                  <c:v>70</c:v>
                </c:pt>
                <c:pt idx="208">
                  <c:v>20</c:v>
                </c:pt>
                <c:pt idx="209">
                  <c:v>40</c:v>
                </c:pt>
                <c:pt idx="210">
                  <c:v>20</c:v>
                </c:pt>
                <c:pt idx="211">
                  <c:v>30</c:v>
                </c:pt>
                <c:pt idx="212">
                  <c:v>40</c:v>
                </c:pt>
                <c:pt idx="213">
                  <c:v>60</c:v>
                </c:pt>
                <c:pt idx="214">
                  <c:v>60</c:v>
                </c:pt>
                <c:pt idx="215">
                  <c:v>60</c:v>
                </c:pt>
                <c:pt idx="216">
                  <c:v>40</c:v>
                </c:pt>
                <c:pt idx="217">
                  <c:v>30</c:v>
                </c:pt>
                <c:pt idx="218">
                  <c:v>30</c:v>
                </c:pt>
                <c:pt idx="219">
                  <c:v>20</c:v>
                </c:pt>
                <c:pt idx="220">
                  <c:v>30</c:v>
                </c:pt>
                <c:pt idx="221">
                  <c:v>20</c:v>
                </c:pt>
                <c:pt idx="222">
                  <c:v>40</c:v>
                </c:pt>
                <c:pt idx="223">
                  <c:v>20</c:v>
                </c:pt>
                <c:pt idx="224">
                  <c:v>20</c:v>
                </c:pt>
                <c:pt idx="225">
                  <c:v>40</c:v>
                </c:pt>
                <c:pt idx="226">
                  <c:v>60</c:v>
                </c:pt>
                <c:pt idx="227">
                  <c:v>40</c:v>
                </c:pt>
                <c:pt idx="228">
                  <c:v>40</c:v>
                </c:pt>
                <c:pt idx="229">
                  <c:v>60</c:v>
                </c:pt>
                <c:pt idx="230">
                  <c:v>30</c:v>
                </c:pt>
                <c:pt idx="231">
                  <c:v>20</c:v>
                </c:pt>
                <c:pt idx="232">
                  <c:v>30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40</c:v>
                </c:pt>
                <c:pt idx="237">
                  <c:v>40</c:v>
                </c:pt>
                <c:pt idx="238">
                  <c:v>30</c:v>
                </c:pt>
                <c:pt idx="239">
                  <c:v>40</c:v>
                </c:pt>
                <c:pt idx="240">
                  <c:v>40</c:v>
                </c:pt>
                <c:pt idx="241">
                  <c:v>30</c:v>
                </c:pt>
                <c:pt idx="242">
                  <c:v>20</c:v>
                </c:pt>
                <c:pt idx="243">
                  <c:v>60</c:v>
                </c:pt>
                <c:pt idx="244">
                  <c:v>40</c:v>
                </c:pt>
                <c:pt idx="245">
                  <c:v>30</c:v>
                </c:pt>
                <c:pt idx="246">
                  <c:v>30</c:v>
                </c:pt>
                <c:pt idx="247">
                  <c:v>60</c:v>
                </c:pt>
                <c:pt idx="248">
                  <c:v>60</c:v>
                </c:pt>
                <c:pt idx="249">
                  <c:v>60</c:v>
                </c:pt>
                <c:pt idx="250">
                  <c:v>40</c:v>
                </c:pt>
                <c:pt idx="251">
                  <c:v>60</c:v>
                </c:pt>
                <c:pt idx="252">
                  <c:v>40</c:v>
                </c:pt>
                <c:pt idx="253">
                  <c:v>30</c:v>
                </c:pt>
                <c:pt idx="254">
                  <c:v>40</c:v>
                </c:pt>
                <c:pt idx="255">
                  <c:v>40</c:v>
                </c:pt>
                <c:pt idx="256">
                  <c:v>80</c:v>
                </c:pt>
                <c:pt idx="257">
                  <c:v>40</c:v>
                </c:pt>
                <c:pt idx="258">
                  <c:v>40</c:v>
                </c:pt>
                <c:pt idx="259">
                  <c:v>50</c:v>
                </c:pt>
                <c:pt idx="260">
                  <c:v>50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60</c:v>
                </c:pt>
                <c:pt idx="265">
                  <c:v>40</c:v>
                </c:pt>
                <c:pt idx="266">
                  <c:v>40</c:v>
                </c:pt>
                <c:pt idx="267">
                  <c:v>60</c:v>
                </c:pt>
                <c:pt idx="268">
                  <c:v>30</c:v>
                </c:pt>
                <c:pt idx="269">
                  <c:v>40</c:v>
                </c:pt>
                <c:pt idx="270">
                  <c:v>40</c:v>
                </c:pt>
                <c:pt idx="271">
                  <c:v>30</c:v>
                </c:pt>
                <c:pt idx="272">
                  <c:v>40</c:v>
                </c:pt>
                <c:pt idx="273">
                  <c:v>30</c:v>
                </c:pt>
                <c:pt idx="274">
                  <c:v>40</c:v>
                </c:pt>
                <c:pt idx="275">
                  <c:v>40</c:v>
                </c:pt>
                <c:pt idx="276">
                  <c:v>60</c:v>
                </c:pt>
                <c:pt idx="277">
                  <c:v>40</c:v>
                </c:pt>
                <c:pt idx="278">
                  <c:v>60</c:v>
                </c:pt>
                <c:pt idx="279">
                  <c:v>30</c:v>
                </c:pt>
                <c:pt idx="280">
                  <c:v>40</c:v>
                </c:pt>
                <c:pt idx="281">
                  <c:v>30</c:v>
                </c:pt>
                <c:pt idx="282">
                  <c:v>40</c:v>
                </c:pt>
                <c:pt idx="283">
                  <c:v>20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40</c:v>
                </c:pt>
                <c:pt idx="288">
                  <c:v>20</c:v>
                </c:pt>
                <c:pt idx="289">
                  <c:v>50</c:v>
                </c:pt>
                <c:pt idx="290">
                  <c:v>20</c:v>
                </c:pt>
                <c:pt idx="291">
                  <c:v>40</c:v>
                </c:pt>
                <c:pt idx="292">
                  <c:v>40</c:v>
                </c:pt>
                <c:pt idx="293">
                  <c:v>30</c:v>
                </c:pt>
                <c:pt idx="294">
                  <c:v>20</c:v>
                </c:pt>
                <c:pt idx="295">
                  <c:v>40</c:v>
                </c:pt>
                <c:pt idx="296">
                  <c:v>20</c:v>
                </c:pt>
                <c:pt idx="297">
                  <c:v>30</c:v>
                </c:pt>
                <c:pt idx="298">
                  <c:v>40</c:v>
                </c:pt>
                <c:pt idx="299">
                  <c:v>20</c:v>
                </c:pt>
                <c:pt idx="300">
                  <c:v>50</c:v>
                </c:pt>
                <c:pt idx="301">
                  <c:v>40</c:v>
                </c:pt>
                <c:pt idx="302">
                  <c:v>30</c:v>
                </c:pt>
                <c:pt idx="303">
                  <c:v>40</c:v>
                </c:pt>
                <c:pt idx="304">
                  <c:v>40</c:v>
                </c:pt>
                <c:pt idx="305">
                  <c:v>30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20</c:v>
                </c:pt>
                <c:pt idx="313">
                  <c:v>60</c:v>
                </c:pt>
                <c:pt idx="314">
                  <c:v>30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50</c:v>
                </c:pt>
                <c:pt idx="322">
                  <c:v>40</c:v>
                </c:pt>
                <c:pt idx="323">
                  <c:v>20</c:v>
                </c:pt>
                <c:pt idx="324">
                  <c:v>40</c:v>
                </c:pt>
                <c:pt idx="325">
                  <c:v>30</c:v>
                </c:pt>
                <c:pt idx="326">
                  <c:v>40</c:v>
                </c:pt>
                <c:pt idx="327">
                  <c:v>30</c:v>
                </c:pt>
                <c:pt idx="328">
                  <c:v>40</c:v>
                </c:pt>
                <c:pt idx="329">
                  <c:v>40</c:v>
                </c:pt>
                <c:pt idx="330">
                  <c:v>20</c:v>
                </c:pt>
                <c:pt idx="331">
                  <c:v>40</c:v>
                </c:pt>
                <c:pt idx="332">
                  <c:v>60</c:v>
                </c:pt>
                <c:pt idx="333">
                  <c:v>40</c:v>
                </c:pt>
                <c:pt idx="334">
                  <c:v>40</c:v>
                </c:pt>
                <c:pt idx="335">
                  <c:v>20</c:v>
                </c:pt>
              </c:numCache>
            </c:numRef>
          </c:xVal>
          <c:yVal>
            <c:numRef>
              <c:f>Sheet1!$B$395:$B$730</c:f>
              <c:numCache>
                <c:formatCode>General</c:formatCode>
                <c:ptCount val="336"/>
                <c:pt idx="0">
                  <c:v>93</c:v>
                </c:pt>
                <c:pt idx="1">
                  <c:v>151</c:v>
                </c:pt>
                <c:pt idx="2">
                  <c:v>55</c:v>
                </c:pt>
                <c:pt idx="3">
                  <c:v>283</c:v>
                </c:pt>
                <c:pt idx="4">
                  <c:v>103</c:v>
                </c:pt>
                <c:pt idx="5">
                  <c:v>159</c:v>
                </c:pt>
                <c:pt idx="6">
                  <c:v>110</c:v>
                </c:pt>
                <c:pt idx="7">
                  <c:v>558</c:v>
                </c:pt>
                <c:pt idx="8">
                  <c:v>40</c:v>
                </c:pt>
                <c:pt idx="9">
                  <c:v>44</c:v>
                </c:pt>
                <c:pt idx="10">
                  <c:v>96</c:v>
                </c:pt>
                <c:pt idx="11">
                  <c:v>53</c:v>
                </c:pt>
                <c:pt idx="12">
                  <c:v>111</c:v>
                </c:pt>
                <c:pt idx="13">
                  <c:v>325</c:v>
                </c:pt>
                <c:pt idx="14">
                  <c:v>359</c:v>
                </c:pt>
                <c:pt idx="15">
                  <c:v>147</c:v>
                </c:pt>
                <c:pt idx="16">
                  <c:v>872</c:v>
                </c:pt>
                <c:pt idx="17">
                  <c:v>230</c:v>
                </c:pt>
                <c:pt idx="18">
                  <c:v>74</c:v>
                </c:pt>
                <c:pt idx="19">
                  <c:v>99</c:v>
                </c:pt>
                <c:pt idx="20">
                  <c:v>46</c:v>
                </c:pt>
                <c:pt idx="21">
                  <c:v>124</c:v>
                </c:pt>
                <c:pt idx="22">
                  <c:v>128</c:v>
                </c:pt>
                <c:pt idx="23">
                  <c:v>727</c:v>
                </c:pt>
                <c:pt idx="24">
                  <c:v>380</c:v>
                </c:pt>
                <c:pt idx="25">
                  <c:v>39</c:v>
                </c:pt>
                <c:pt idx="26">
                  <c:v>197</c:v>
                </c:pt>
                <c:pt idx="27">
                  <c:v>84</c:v>
                </c:pt>
                <c:pt idx="28">
                  <c:v>149</c:v>
                </c:pt>
                <c:pt idx="29">
                  <c:v>260</c:v>
                </c:pt>
                <c:pt idx="30">
                  <c:v>61</c:v>
                </c:pt>
                <c:pt idx="31">
                  <c:v>268</c:v>
                </c:pt>
                <c:pt idx="32">
                  <c:v>476</c:v>
                </c:pt>
                <c:pt idx="33">
                  <c:v>345</c:v>
                </c:pt>
                <c:pt idx="34">
                  <c:v>147</c:v>
                </c:pt>
                <c:pt idx="35">
                  <c:v>516</c:v>
                </c:pt>
                <c:pt idx="36">
                  <c:v>205</c:v>
                </c:pt>
                <c:pt idx="37">
                  <c:v>236</c:v>
                </c:pt>
                <c:pt idx="38">
                  <c:v>129</c:v>
                </c:pt>
                <c:pt idx="39">
                  <c:v>146</c:v>
                </c:pt>
                <c:pt idx="40">
                  <c:v>101</c:v>
                </c:pt>
                <c:pt idx="41">
                  <c:v>110</c:v>
                </c:pt>
                <c:pt idx="42">
                  <c:v>266</c:v>
                </c:pt>
                <c:pt idx="43">
                  <c:v>479</c:v>
                </c:pt>
                <c:pt idx="44">
                  <c:v>236</c:v>
                </c:pt>
                <c:pt idx="45">
                  <c:v>570</c:v>
                </c:pt>
                <c:pt idx="46">
                  <c:v>389</c:v>
                </c:pt>
                <c:pt idx="47">
                  <c:v>23</c:v>
                </c:pt>
                <c:pt idx="48">
                  <c:v>155</c:v>
                </c:pt>
                <c:pt idx="49">
                  <c:v>217</c:v>
                </c:pt>
                <c:pt idx="50">
                  <c:v>431</c:v>
                </c:pt>
                <c:pt idx="51">
                  <c:v>278</c:v>
                </c:pt>
                <c:pt idx="52">
                  <c:v>105</c:v>
                </c:pt>
                <c:pt idx="53">
                  <c:v>267</c:v>
                </c:pt>
                <c:pt idx="54">
                  <c:v>222</c:v>
                </c:pt>
                <c:pt idx="55">
                  <c:v>340</c:v>
                </c:pt>
                <c:pt idx="56">
                  <c:v>296</c:v>
                </c:pt>
                <c:pt idx="57">
                  <c:v>188</c:v>
                </c:pt>
                <c:pt idx="58">
                  <c:v>418</c:v>
                </c:pt>
                <c:pt idx="59">
                  <c:v>117</c:v>
                </c:pt>
                <c:pt idx="60">
                  <c:v>326</c:v>
                </c:pt>
                <c:pt idx="61">
                  <c:v>822</c:v>
                </c:pt>
                <c:pt idx="62">
                  <c:v>187</c:v>
                </c:pt>
                <c:pt idx="63">
                  <c:v>253</c:v>
                </c:pt>
                <c:pt idx="64">
                  <c:v>174</c:v>
                </c:pt>
                <c:pt idx="65">
                  <c:v>187</c:v>
                </c:pt>
                <c:pt idx="66">
                  <c:v>140</c:v>
                </c:pt>
                <c:pt idx="67">
                  <c:v>196</c:v>
                </c:pt>
                <c:pt idx="68">
                  <c:v>407</c:v>
                </c:pt>
                <c:pt idx="69">
                  <c:v>234</c:v>
                </c:pt>
                <c:pt idx="70">
                  <c:v>290</c:v>
                </c:pt>
                <c:pt idx="71">
                  <c:v>305</c:v>
                </c:pt>
                <c:pt idx="72">
                  <c:v>799</c:v>
                </c:pt>
                <c:pt idx="73">
                  <c:v>508</c:v>
                </c:pt>
                <c:pt idx="74">
                  <c:v>293</c:v>
                </c:pt>
                <c:pt idx="75">
                  <c:v>134</c:v>
                </c:pt>
                <c:pt idx="76">
                  <c:v>356</c:v>
                </c:pt>
                <c:pt idx="77">
                  <c:v>423</c:v>
                </c:pt>
                <c:pt idx="78">
                  <c:v>349</c:v>
                </c:pt>
                <c:pt idx="79">
                  <c:v>252</c:v>
                </c:pt>
                <c:pt idx="80">
                  <c:v>699</c:v>
                </c:pt>
                <c:pt idx="81">
                  <c:v>91</c:v>
                </c:pt>
                <c:pt idx="82">
                  <c:v>373</c:v>
                </c:pt>
                <c:pt idx="83">
                  <c:v>281</c:v>
                </c:pt>
                <c:pt idx="84">
                  <c:v>54</c:v>
                </c:pt>
                <c:pt idx="85">
                  <c:v>131</c:v>
                </c:pt>
                <c:pt idx="86">
                  <c:v>362</c:v>
                </c:pt>
                <c:pt idx="87">
                  <c:v>21</c:v>
                </c:pt>
                <c:pt idx="88">
                  <c:v>343</c:v>
                </c:pt>
                <c:pt idx="89">
                  <c:v>163</c:v>
                </c:pt>
                <c:pt idx="90">
                  <c:v>762</c:v>
                </c:pt>
                <c:pt idx="91">
                  <c:v>437</c:v>
                </c:pt>
                <c:pt idx="92">
                  <c:v>304</c:v>
                </c:pt>
                <c:pt idx="93">
                  <c:v>208</c:v>
                </c:pt>
                <c:pt idx="94">
                  <c:v>68</c:v>
                </c:pt>
                <c:pt idx="95">
                  <c:v>310</c:v>
                </c:pt>
                <c:pt idx="96">
                  <c:v>103</c:v>
                </c:pt>
                <c:pt idx="97">
                  <c:v>117</c:v>
                </c:pt>
                <c:pt idx="98">
                  <c:v>70</c:v>
                </c:pt>
                <c:pt idx="99">
                  <c:v>560</c:v>
                </c:pt>
                <c:pt idx="100">
                  <c:v>99</c:v>
                </c:pt>
                <c:pt idx="101">
                  <c:v>91</c:v>
                </c:pt>
                <c:pt idx="102">
                  <c:v>260</c:v>
                </c:pt>
                <c:pt idx="103">
                  <c:v>222</c:v>
                </c:pt>
                <c:pt idx="104">
                  <c:v>85</c:v>
                </c:pt>
                <c:pt idx="105">
                  <c:v>95</c:v>
                </c:pt>
                <c:pt idx="106">
                  <c:v>140</c:v>
                </c:pt>
                <c:pt idx="107">
                  <c:v>320</c:v>
                </c:pt>
                <c:pt idx="108">
                  <c:v>494</c:v>
                </c:pt>
                <c:pt idx="109">
                  <c:v>114</c:v>
                </c:pt>
                <c:pt idx="110">
                  <c:v>324</c:v>
                </c:pt>
                <c:pt idx="111">
                  <c:v>262</c:v>
                </c:pt>
                <c:pt idx="112">
                  <c:v>82</c:v>
                </c:pt>
                <c:pt idx="113">
                  <c:v>491</c:v>
                </c:pt>
                <c:pt idx="114">
                  <c:v>218</c:v>
                </c:pt>
                <c:pt idx="115">
                  <c:v>447</c:v>
                </c:pt>
                <c:pt idx="116">
                  <c:v>206</c:v>
                </c:pt>
                <c:pt idx="117">
                  <c:v>72</c:v>
                </c:pt>
                <c:pt idx="118">
                  <c:v>34</c:v>
                </c:pt>
                <c:pt idx="119">
                  <c:v>92</c:v>
                </c:pt>
                <c:pt idx="120">
                  <c:v>336</c:v>
                </c:pt>
                <c:pt idx="121">
                  <c:v>94</c:v>
                </c:pt>
                <c:pt idx="122">
                  <c:v>246</c:v>
                </c:pt>
                <c:pt idx="123">
                  <c:v>218</c:v>
                </c:pt>
                <c:pt idx="124">
                  <c:v>246</c:v>
                </c:pt>
                <c:pt idx="125">
                  <c:v>171</c:v>
                </c:pt>
                <c:pt idx="126">
                  <c:v>337</c:v>
                </c:pt>
                <c:pt idx="127">
                  <c:v>164</c:v>
                </c:pt>
                <c:pt idx="128">
                  <c:v>254</c:v>
                </c:pt>
                <c:pt idx="129">
                  <c:v>91</c:v>
                </c:pt>
                <c:pt idx="130">
                  <c:v>255</c:v>
                </c:pt>
                <c:pt idx="131">
                  <c:v>283</c:v>
                </c:pt>
                <c:pt idx="132">
                  <c:v>36</c:v>
                </c:pt>
                <c:pt idx="133">
                  <c:v>290</c:v>
                </c:pt>
                <c:pt idx="134">
                  <c:v>340</c:v>
                </c:pt>
                <c:pt idx="135">
                  <c:v>87</c:v>
                </c:pt>
                <c:pt idx="136">
                  <c:v>269</c:v>
                </c:pt>
                <c:pt idx="137">
                  <c:v>64</c:v>
                </c:pt>
                <c:pt idx="138">
                  <c:v>49</c:v>
                </c:pt>
                <c:pt idx="139">
                  <c:v>253</c:v>
                </c:pt>
                <c:pt idx="140">
                  <c:v>83</c:v>
                </c:pt>
                <c:pt idx="141">
                  <c:v>184</c:v>
                </c:pt>
                <c:pt idx="142">
                  <c:v>36</c:v>
                </c:pt>
                <c:pt idx="143">
                  <c:v>287</c:v>
                </c:pt>
                <c:pt idx="144">
                  <c:v>37</c:v>
                </c:pt>
                <c:pt idx="145">
                  <c:v>530</c:v>
                </c:pt>
                <c:pt idx="146">
                  <c:v>487</c:v>
                </c:pt>
                <c:pt idx="147">
                  <c:v>197</c:v>
                </c:pt>
                <c:pt idx="148">
                  <c:v>517</c:v>
                </c:pt>
                <c:pt idx="149">
                  <c:v>195</c:v>
                </c:pt>
                <c:pt idx="150">
                  <c:v>574</c:v>
                </c:pt>
                <c:pt idx="151">
                  <c:v>30</c:v>
                </c:pt>
                <c:pt idx="152">
                  <c:v>561</c:v>
                </c:pt>
                <c:pt idx="153">
                  <c:v>426</c:v>
                </c:pt>
                <c:pt idx="154">
                  <c:v>291</c:v>
                </c:pt>
                <c:pt idx="155">
                  <c:v>78</c:v>
                </c:pt>
                <c:pt idx="156">
                  <c:v>518</c:v>
                </c:pt>
                <c:pt idx="157">
                  <c:v>499</c:v>
                </c:pt>
                <c:pt idx="158">
                  <c:v>232</c:v>
                </c:pt>
                <c:pt idx="159">
                  <c:v>125</c:v>
                </c:pt>
                <c:pt idx="160">
                  <c:v>162</c:v>
                </c:pt>
                <c:pt idx="161">
                  <c:v>481</c:v>
                </c:pt>
                <c:pt idx="162">
                  <c:v>43</c:v>
                </c:pt>
                <c:pt idx="163">
                  <c:v>65</c:v>
                </c:pt>
                <c:pt idx="164">
                  <c:v>88</c:v>
                </c:pt>
                <c:pt idx="165">
                  <c:v>465</c:v>
                </c:pt>
                <c:pt idx="166">
                  <c:v>346</c:v>
                </c:pt>
                <c:pt idx="167">
                  <c:v>134</c:v>
                </c:pt>
                <c:pt idx="168">
                  <c:v>434</c:v>
                </c:pt>
                <c:pt idx="169">
                  <c:v>57</c:v>
                </c:pt>
                <c:pt idx="170">
                  <c:v>353</c:v>
                </c:pt>
                <c:pt idx="171">
                  <c:v>60</c:v>
                </c:pt>
                <c:pt idx="172">
                  <c:v>123</c:v>
                </c:pt>
                <c:pt idx="173">
                  <c:v>232</c:v>
                </c:pt>
                <c:pt idx="174">
                  <c:v>259</c:v>
                </c:pt>
                <c:pt idx="175">
                  <c:v>256</c:v>
                </c:pt>
                <c:pt idx="176">
                  <c:v>150</c:v>
                </c:pt>
                <c:pt idx="177">
                  <c:v>61</c:v>
                </c:pt>
                <c:pt idx="178">
                  <c:v>182</c:v>
                </c:pt>
                <c:pt idx="179">
                  <c:v>190</c:v>
                </c:pt>
                <c:pt idx="180">
                  <c:v>80</c:v>
                </c:pt>
                <c:pt idx="181">
                  <c:v>365</c:v>
                </c:pt>
                <c:pt idx="182">
                  <c:v>89</c:v>
                </c:pt>
                <c:pt idx="183">
                  <c:v>84</c:v>
                </c:pt>
                <c:pt idx="184">
                  <c:v>72</c:v>
                </c:pt>
                <c:pt idx="185">
                  <c:v>364</c:v>
                </c:pt>
                <c:pt idx="186">
                  <c:v>235</c:v>
                </c:pt>
                <c:pt idx="187">
                  <c:v>252</c:v>
                </c:pt>
                <c:pt idx="188">
                  <c:v>145</c:v>
                </c:pt>
                <c:pt idx="189">
                  <c:v>273</c:v>
                </c:pt>
                <c:pt idx="190">
                  <c:v>333</c:v>
                </c:pt>
                <c:pt idx="191">
                  <c:v>83</c:v>
                </c:pt>
                <c:pt idx="192">
                  <c:v>75</c:v>
                </c:pt>
                <c:pt idx="193">
                  <c:v>411</c:v>
                </c:pt>
                <c:pt idx="194">
                  <c:v>574</c:v>
                </c:pt>
                <c:pt idx="195">
                  <c:v>77</c:v>
                </c:pt>
                <c:pt idx="196">
                  <c:v>151</c:v>
                </c:pt>
                <c:pt idx="197">
                  <c:v>107</c:v>
                </c:pt>
                <c:pt idx="198">
                  <c:v>265</c:v>
                </c:pt>
                <c:pt idx="199">
                  <c:v>173</c:v>
                </c:pt>
                <c:pt idx="200">
                  <c:v>279</c:v>
                </c:pt>
                <c:pt idx="201">
                  <c:v>135</c:v>
                </c:pt>
                <c:pt idx="202">
                  <c:v>168</c:v>
                </c:pt>
                <c:pt idx="203">
                  <c:v>176</c:v>
                </c:pt>
                <c:pt idx="204">
                  <c:v>268</c:v>
                </c:pt>
                <c:pt idx="205">
                  <c:v>219</c:v>
                </c:pt>
                <c:pt idx="206">
                  <c:v>56</c:v>
                </c:pt>
                <c:pt idx="207">
                  <c:v>320</c:v>
                </c:pt>
                <c:pt idx="208">
                  <c:v>309</c:v>
                </c:pt>
                <c:pt idx="209">
                  <c:v>172</c:v>
                </c:pt>
                <c:pt idx="210">
                  <c:v>101</c:v>
                </c:pt>
                <c:pt idx="211">
                  <c:v>112</c:v>
                </c:pt>
                <c:pt idx="212">
                  <c:v>247</c:v>
                </c:pt>
                <c:pt idx="213">
                  <c:v>324</c:v>
                </c:pt>
                <c:pt idx="214">
                  <c:v>173</c:v>
                </c:pt>
                <c:pt idx="215">
                  <c:v>116</c:v>
                </c:pt>
                <c:pt idx="216">
                  <c:v>111</c:v>
                </c:pt>
                <c:pt idx="217">
                  <c:v>123</c:v>
                </c:pt>
                <c:pt idx="218">
                  <c:v>73</c:v>
                </c:pt>
                <c:pt idx="219">
                  <c:v>340</c:v>
                </c:pt>
                <c:pt idx="220">
                  <c:v>326</c:v>
                </c:pt>
                <c:pt idx="221">
                  <c:v>141</c:v>
                </c:pt>
                <c:pt idx="222">
                  <c:v>227</c:v>
                </c:pt>
                <c:pt idx="223">
                  <c:v>197</c:v>
                </c:pt>
                <c:pt idx="224">
                  <c:v>224</c:v>
                </c:pt>
                <c:pt idx="225">
                  <c:v>20</c:v>
                </c:pt>
                <c:pt idx="226">
                  <c:v>190</c:v>
                </c:pt>
                <c:pt idx="227">
                  <c:v>94</c:v>
                </c:pt>
                <c:pt idx="228">
                  <c:v>199</c:v>
                </c:pt>
                <c:pt idx="229">
                  <c:v>371</c:v>
                </c:pt>
                <c:pt idx="230">
                  <c:v>29</c:v>
                </c:pt>
                <c:pt idx="231">
                  <c:v>235</c:v>
                </c:pt>
                <c:pt idx="232">
                  <c:v>57</c:v>
                </c:pt>
                <c:pt idx="233">
                  <c:v>659</c:v>
                </c:pt>
                <c:pt idx="234">
                  <c:v>325</c:v>
                </c:pt>
                <c:pt idx="235">
                  <c:v>96</c:v>
                </c:pt>
                <c:pt idx="236">
                  <c:v>54</c:v>
                </c:pt>
                <c:pt idx="237">
                  <c:v>149</c:v>
                </c:pt>
                <c:pt idx="238">
                  <c:v>477</c:v>
                </c:pt>
                <c:pt idx="239">
                  <c:v>270</c:v>
                </c:pt>
                <c:pt idx="240">
                  <c:v>158</c:v>
                </c:pt>
                <c:pt idx="241">
                  <c:v>815</c:v>
                </c:pt>
                <c:pt idx="242">
                  <c:v>252</c:v>
                </c:pt>
                <c:pt idx="243">
                  <c:v>927</c:v>
                </c:pt>
                <c:pt idx="244">
                  <c:v>472</c:v>
                </c:pt>
                <c:pt idx="245">
                  <c:v>166</c:v>
                </c:pt>
                <c:pt idx="246">
                  <c:v>143</c:v>
                </c:pt>
                <c:pt idx="247">
                  <c:v>439</c:v>
                </c:pt>
                <c:pt idx="248">
                  <c:v>557</c:v>
                </c:pt>
                <c:pt idx="249">
                  <c:v>606</c:v>
                </c:pt>
                <c:pt idx="250">
                  <c:v>299</c:v>
                </c:pt>
                <c:pt idx="251">
                  <c:v>218</c:v>
                </c:pt>
                <c:pt idx="252">
                  <c:v>148</c:v>
                </c:pt>
                <c:pt idx="253">
                  <c:v>25</c:v>
                </c:pt>
                <c:pt idx="254">
                  <c:v>76</c:v>
                </c:pt>
                <c:pt idx="255">
                  <c:v>254</c:v>
                </c:pt>
                <c:pt idx="256">
                  <c:v>899</c:v>
                </c:pt>
                <c:pt idx="257">
                  <c:v>827</c:v>
                </c:pt>
                <c:pt idx="258">
                  <c:v>279</c:v>
                </c:pt>
                <c:pt idx="259">
                  <c:v>623</c:v>
                </c:pt>
                <c:pt idx="260">
                  <c:v>275</c:v>
                </c:pt>
                <c:pt idx="261">
                  <c:v>210</c:v>
                </c:pt>
                <c:pt idx="262">
                  <c:v>187</c:v>
                </c:pt>
                <c:pt idx="263">
                  <c:v>365</c:v>
                </c:pt>
                <c:pt idx="264">
                  <c:v>295</c:v>
                </c:pt>
                <c:pt idx="265">
                  <c:v>70</c:v>
                </c:pt>
                <c:pt idx="266">
                  <c:v>271</c:v>
                </c:pt>
                <c:pt idx="267">
                  <c:v>524</c:v>
                </c:pt>
                <c:pt idx="268">
                  <c:v>277</c:v>
                </c:pt>
                <c:pt idx="269">
                  <c:v>87</c:v>
                </c:pt>
                <c:pt idx="270">
                  <c:v>127</c:v>
                </c:pt>
                <c:pt idx="271">
                  <c:v>107</c:v>
                </c:pt>
                <c:pt idx="272">
                  <c:v>93</c:v>
                </c:pt>
                <c:pt idx="273">
                  <c:v>139</c:v>
                </c:pt>
                <c:pt idx="274">
                  <c:v>34</c:v>
                </c:pt>
                <c:pt idx="275">
                  <c:v>67</c:v>
                </c:pt>
                <c:pt idx="276">
                  <c:v>229</c:v>
                </c:pt>
                <c:pt idx="277">
                  <c:v>181</c:v>
                </c:pt>
                <c:pt idx="278">
                  <c:v>191</c:v>
                </c:pt>
                <c:pt idx="279">
                  <c:v>213</c:v>
                </c:pt>
                <c:pt idx="280">
                  <c:v>45</c:v>
                </c:pt>
                <c:pt idx="281">
                  <c:v>110</c:v>
                </c:pt>
                <c:pt idx="282">
                  <c:v>291</c:v>
                </c:pt>
                <c:pt idx="283">
                  <c:v>45</c:v>
                </c:pt>
                <c:pt idx="284">
                  <c:v>672</c:v>
                </c:pt>
                <c:pt idx="285">
                  <c:v>62</c:v>
                </c:pt>
                <c:pt idx="286">
                  <c:v>258</c:v>
                </c:pt>
                <c:pt idx="287">
                  <c:v>220</c:v>
                </c:pt>
                <c:pt idx="288">
                  <c:v>54</c:v>
                </c:pt>
                <c:pt idx="289">
                  <c:v>365</c:v>
                </c:pt>
                <c:pt idx="290">
                  <c:v>143</c:v>
                </c:pt>
                <c:pt idx="291">
                  <c:v>50</c:v>
                </c:pt>
                <c:pt idx="292">
                  <c:v>309</c:v>
                </c:pt>
                <c:pt idx="293">
                  <c:v>249</c:v>
                </c:pt>
                <c:pt idx="294">
                  <c:v>159</c:v>
                </c:pt>
                <c:pt idx="295">
                  <c:v>194</c:v>
                </c:pt>
                <c:pt idx="296">
                  <c:v>72</c:v>
                </c:pt>
                <c:pt idx="297">
                  <c:v>160</c:v>
                </c:pt>
                <c:pt idx="298">
                  <c:v>215</c:v>
                </c:pt>
                <c:pt idx="299">
                  <c:v>325</c:v>
                </c:pt>
                <c:pt idx="300">
                  <c:v>396</c:v>
                </c:pt>
                <c:pt idx="301">
                  <c:v>297</c:v>
                </c:pt>
                <c:pt idx="302">
                  <c:v>326</c:v>
                </c:pt>
                <c:pt idx="303">
                  <c:v>248</c:v>
                </c:pt>
                <c:pt idx="304">
                  <c:v>178</c:v>
                </c:pt>
                <c:pt idx="305">
                  <c:v>125</c:v>
                </c:pt>
                <c:pt idx="306">
                  <c:v>438</c:v>
                </c:pt>
                <c:pt idx="307">
                  <c:v>244</c:v>
                </c:pt>
                <c:pt idx="308">
                  <c:v>306</c:v>
                </c:pt>
                <c:pt idx="309">
                  <c:v>319</c:v>
                </c:pt>
                <c:pt idx="310">
                  <c:v>280</c:v>
                </c:pt>
                <c:pt idx="311">
                  <c:v>581</c:v>
                </c:pt>
                <c:pt idx="312">
                  <c:v>72</c:v>
                </c:pt>
                <c:pt idx="313">
                  <c:v>516</c:v>
                </c:pt>
                <c:pt idx="314">
                  <c:v>217</c:v>
                </c:pt>
                <c:pt idx="315">
                  <c:v>248</c:v>
                </c:pt>
                <c:pt idx="316">
                  <c:v>393</c:v>
                </c:pt>
                <c:pt idx="317">
                  <c:v>171</c:v>
                </c:pt>
                <c:pt idx="318">
                  <c:v>262</c:v>
                </c:pt>
                <c:pt idx="319">
                  <c:v>218</c:v>
                </c:pt>
                <c:pt idx="320">
                  <c:v>40</c:v>
                </c:pt>
                <c:pt idx="321">
                  <c:v>232</c:v>
                </c:pt>
                <c:pt idx="322">
                  <c:v>125</c:v>
                </c:pt>
                <c:pt idx="323">
                  <c:v>269</c:v>
                </c:pt>
                <c:pt idx="324">
                  <c:v>526</c:v>
                </c:pt>
                <c:pt idx="325">
                  <c:v>519</c:v>
                </c:pt>
                <c:pt idx="326">
                  <c:v>54</c:v>
                </c:pt>
                <c:pt idx="327">
                  <c:v>78</c:v>
                </c:pt>
                <c:pt idx="328">
                  <c:v>241</c:v>
                </c:pt>
                <c:pt idx="329">
                  <c:v>42</c:v>
                </c:pt>
                <c:pt idx="330">
                  <c:v>159</c:v>
                </c:pt>
                <c:pt idx="331">
                  <c:v>230</c:v>
                </c:pt>
                <c:pt idx="332">
                  <c:v>333</c:v>
                </c:pt>
                <c:pt idx="333">
                  <c:v>447</c:v>
                </c:pt>
                <c:pt idx="334">
                  <c:v>118</c:v>
                </c:pt>
                <c:pt idx="335">
                  <c:v>46</c:v>
                </c:pt>
              </c:numCache>
            </c:numRef>
          </c:yVal>
        </c:ser>
        <c:ser>
          <c:idx val="2"/>
          <c:order val="2"/>
          <c:tx>
            <c:v>3CCs</c:v>
          </c:tx>
          <c:spPr>
            <a:ln w="28575">
              <a:noFill/>
            </a:ln>
          </c:spPr>
          <c:xVal>
            <c:numRef>
              <c:f>Sheet1!$A$731:$A$774</c:f>
              <c:numCache>
                <c:formatCode>General</c:formatCode>
                <c:ptCount val="4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50</c:v>
                </c:pt>
                <c:pt idx="6">
                  <c:v>50</c:v>
                </c:pt>
                <c:pt idx="7">
                  <c:v>40</c:v>
                </c:pt>
                <c:pt idx="8">
                  <c:v>50</c:v>
                </c:pt>
                <c:pt idx="9">
                  <c:v>50</c:v>
                </c:pt>
                <c:pt idx="10">
                  <c:v>40</c:v>
                </c:pt>
                <c:pt idx="11">
                  <c:v>60</c:v>
                </c:pt>
                <c:pt idx="12">
                  <c:v>60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60</c:v>
                </c:pt>
                <c:pt idx="17">
                  <c:v>30</c:v>
                </c:pt>
                <c:pt idx="18">
                  <c:v>40</c:v>
                </c:pt>
                <c:pt idx="19">
                  <c:v>20</c:v>
                </c:pt>
                <c:pt idx="20">
                  <c:v>30</c:v>
                </c:pt>
                <c:pt idx="21">
                  <c:v>30</c:v>
                </c:pt>
                <c:pt idx="22">
                  <c:v>40</c:v>
                </c:pt>
                <c:pt idx="23">
                  <c:v>20</c:v>
                </c:pt>
                <c:pt idx="24">
                  <c:v>60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50</c:v>
                </c:pt>
                <c:pt idx="31">
                  <c:v>60</c:v>
                </c:pt>
                <c:pt idx="32">
                  <c:v>60</c:v>
                </c:pt>
                <c:pt idx="33">
                  <c:v>30</c:v>
                </c:pt>
                <c:pt idx="34">
                  <c:v>60</c:v>
                </c:pt>
                <c:pt idx="35">
                  <c:v>30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40</c:v>
                </c:pt>
                <c:pt idx="42">
                  <c:v>50</c:v>
                </c:pt>
                <c:pt idx="43">
                  <c:v>50</c:v>
                </c:pt>
              </c:numCache>
            </c:numRef>
          </c:xVal>
          <c:yVal>
            <c:numRef>
              <c:f>Sheet1!$B$731:$B$774</c:f>
              <c:numCache>
                <c:formatCode>General</c:formatCode>
                <c:ptCount val="44"/>
                <c:pt idx="0">
                  <c:v>97</c:v>
                </c:pt>
                <c:pt idx="1">
                  <c:v>1057</c:v>
                </c:pt>
                <c:pt idx="2">
                  <c:v>74</c:v>
                </c:pt>
                <c:pt idx="3">
                  <c:v>687</c:v>
                </c:pt>
                <c:pt idx="4">
                  <c:v>449</c:v>
                </c:pt>
                <c:pt idx="5">
                  <c:v>229</c:v>
                </c:pt>
                <c:pt idx="6">
                  <c:v>332</c:v>
                </c:pt>
                <c:pt idx="7">
                  <c:v>338</c:v>
                </c:pt>
                <c:pt idx="8">
                  <c:v>222</c:v>
                </c:pt>
                <c:pt idx="9">
                  <c:v>480</c:v>
                </c:pt>
                <c:pt idx="10">
                  <c:v>287</c:v>
                </c:pt>
                <c:pt idx="11">
                  <c:v>259</c:v>
                </c:pt>
                <c:pt idx="12">
                  <c:v>465</c:v>
                </c:pt>
                <c:pt idx="13">
                  <c:v>418</c:v>
                </c:pt>
                <c:pt idx="14">
                  <c:v>643</c:v>
                </c:pt>
                <c:pt idx="15">
                  <c:v>200</c:v>
                </c:pt>
                <c:pt idx="16">
                  <c:v>82</c:v>
                </c:pt>
                <c:pt idx="17">
                  <c:v>104</c:v>
                </c:pt>
                <c:pt idx="18">
                  <c:v>604</c:v>
                </c:pt>
                <c:pt idx="19">
                  <c:v>579</c:v>
                </c:pt>
                <c:pt idx="20">
                  <c:v>534</c:v>
                </c:pt>
                <c:pt idx="21">
                  <c:v>198</c:v>
                </c:pt>
                <c:pt idx="22">
                  <c:v>573</c:v>
                </c:pt>
                <c:pt idx="23">
                  <c:v>162</c:v>
                </c:pt>
                <c:pt idx="24">
                  <c:v>265</c:v>
                </c:pt>
                <c:pt idx="25">
                  <c:v>403</c:v>
                </c:pt>
                <c:pt idx="26">
                  <c:v>853</c:v>
                </c:pt>
                <c:pt idx="27">
                  <c:v>464</c:v>
                </c:pt>
                <c:pt idx="28">
                  <c:v>312</c:v>
                </c:pt>
                <c:pt idx="29">
                  <c:v>235</c:v>
                </c:pt>
                <c:pt idx="30">
                  <c:v>198</c:v>
                </c:pt>
                <c:pt idx="31">
                  <c:v>347</c:v>
                </c:pt>
                <c:pt idx="32">
                  <c:v>113</c:v>
                </c:pt>
                <c:pt idx="33">
                  <c:v>85</c:v>
                </c:pt>
                <c:pt idx="34">
                  <c:v>688</c:v>
                </c:pt>
                <c:pt idx="35">
                  <c:v>197</c:v>
                </c:pt>
                <c:pt idx="36">
                  <c:v>371</c:v>
                </c:pt>
                <c:pt idx="37">
                  <c:v>183</c:v>
                </c:pt>
                <c:pt idx="38">
                  <c:v>247</c:v>
                </c:pt>
                <c:pt idx="39">
                  <c:v>247</c:v>
                </c:pt>
                <c:pt idx="40">
                  <c:v>202</c:v>
                </c:pt>
                <c:pt idx="41">
                  <c:v>313</c:v>
                </c:pt>
                <c:pt idx="42">
                  <c:v>334</c:v>
                </c:pt>
                <c:pt idx="43">
                  <c:v>238</c:v>
                </c:pt>
              </c:numCache>
            </c:numRef>
          </c:yVal>
        </c:ser>
        <c:ser>
          <c:idx val="3"/>
          <c:order val="3"/>
          <c:tx>
            <c:v>4CCs</c:v>
          </c:tx>
          <c:spPr>
            <a:ln w="28575">
              <a:noFill/>
            </a:ln>
          </c:spPr>
          <c:xVal>
            <c:numRef>
              <c:f>Sheet1!$A$775:$A$776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xVal>
          <c:yVal>
            <c:numRef>
              <c:f>Sheet1!$B$775:$B$776</c:f>
              <c:numCache>
                <c:formatCode>General</c:formatCode>
                <c:ptCount val="2"/>
                <c:pt idx="0">
                  <c:v>475</c:v>
                </c:pt>
                <c:pt idx="1">
                  <c:v>425</c:v>
                </c:pt>
              </c:numCache>
            </c:numRef>
          </c:yVal>
        </c:ser>
        <c:axId val="105090048"/>
        <c:axId val="105092224"/>
      </c:scatterChart>
      <c:valAx>
        <c:axId val="105090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Number</a:t>
                </a:r>
                <a:r>
                  <a:rPr lang="en-US" sz="1400" baseline="0" dirty="0"/>
                  <a:t> of time points (TRs)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105092224"/>
        <c:crosses val="autoZero"/>
        <c:crossBetween val="midCat"/>
      </c:valAx>
      <c:valAx>
        <c:axId val="105092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Number of Voxels</a:t>
                </a:r>
              </a:p>
            </c:rich>
          </c:tx>
          <c:layout/>
        </c:title>
        <c:numFmt formatCode="General" sourceLinked="1"/>
        <c:tickLblPos val="nextTo"/>
        <c:crossAx val="1050900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v>2 Merged</c:v>
          </c:tx>
          <c:spPr>
            <a:ln w="28575">
              <a:noFill/>
            </a:ln>
          </c:spPr>
          <c:xVal>
            <c:numRef>
              <c:f>'Sizes Vs. #merged'!$A$2:$A$498</c:f>
              <c:numCache>
                <c:formatCode>General</c:formatCode>
                <c:ptCount val="497"/>
                <c:pt idx="0">
                  <c:v>40</c:v>
                </c:pt>
                <c:pt idx="1">
                  <c:v>30</c:v>
                </c:pt>
                <c:pt idx="2">
                  <c:v>40</c:v>
                </c:pt>
                <c:pt idx="3">
                  <c:v>30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40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30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20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30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30</c:v>
                </c:pt>
                <c:pt idx="38">
                  <c:v>40</c:v>
                </c:pt>
                <c:pt idx="39">
                  <c:v>30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30</c:v>
                </c:pt>
                <c:pt idx="44">
                  <c:v>40</c:v>
                </c:pt>
                <c:pt idx="45">
                  <c:v>30</c:v>
                </c:pt>
                <c:pt idx="46">
                  <c:v>40</c:v>
                </c:pt>
                <c:pt idx="47">
                  <c:v>20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30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30</c:v>
                </c:pt>
                <c:pt idx="64">
                  <c:v>40</c:v>
                </c:pt>
                <c:pt idx="65">
                  <c:v>30</c:v>
                </c:pt>
                <c:pt idx="66">
                  <c:v>40</c:v>
                </c:pt>
                <c:pt idx="67">
                  <c:v>40</c:v>
                </c:pt>
                <c:pt idx="68">
                  <c:v>30</c:v>
                </c:pt>
                <c:pt idx="69">
                  <c:v>30</c:v>
                </c:pt>
                <c:pt idx="70">
                  <c:v>40</c:v>
                </c:pt>
                <c:pt idx="71">
                  <c:v>30</c:v>
                </c:pt>
                <c:pt idx="72">
                  <c:v>40</c:v>
                </c:pt>
                <c:pt idx="73">
                  <c:v>30</c:v>
                </c:pt>
                <c:pt idx="74">
                  <c:v>40</c:v>
                </c:pt>
                <c:pt idx="75">
                  <c:v>30</c:v>
                </c:pt>
                <c:pt idx="76">
                  <c:v>40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30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30</c:v>
                </c:pt>
                <c:pt idx="89">
                  <c:v>40</c:v>
                </c:pt>
                <c:pt idx="90">
                  <c:v>40</c:v>
                </c:pt>
                <c:pt idx="91">
                  <c:v>30</c:v>
                </c:pt>
                <c:pt idx="92">
                  <c:v>40</c:v>
                </c:pt>
                <c:pt idx="93">
                  <c:v>30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30</c:v>
                </c:pt>
                <c:pt idx="105">
                  <c:v>40</c:v>
                </c:pt>
                <c:pt idx="106">
                  <c:v>40</c:v>
                </c:pt>
                <c:pt idx="107">
                  <c:v>20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20</c:v>
                </c:pt>
                <c:pt idx="114">
                  <c:v>40</c:v>
                </c:pt>
                <c:pt idx="115">
                  <c:v>30</c:v>
                </c:pt>
                <c:pt idx="116">
                  <c:v>20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30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30</c:v>
                </c:pt>
                <c:pt idx="131">
                  <c:v>30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30</c:v>
                </c:pt>
                <c:pt idx="138">
                  <c:v>40</c:v>
                </c:pt>
                <c:pt idx="139">
                  <c:v>30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30</c:v>
                </c:pt>
                <c:pt idx="147">
                  <c:v>40</c:v>
                </c:pt>
                <c:pt idx="148">
                  <c:v>30</c:v>
                </c:pt>
                <c:pt idx="149">
                  <c:v>40</c:v>
                </c:pt>
                <c:pt idx="150">
                  <c:v>20</c:v>
                </c:pt>
                <c:pt idx="151">
                  <c:v>30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20</c:v>
                </c:pt>
                <c:pt idx="158">
                  <c:v>40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40</c:v>
                </c:pt>
                <c:pt idx="163">
                  <c:v>40</c:v>
                </c:pt>
                <c:pt idx="164">
                  <c:v>30</c:v>
                </c:pt>
                <c:pt idx="165">
                  <c:v>40</c:v>
                </c:pt>
                <c:pt idx="166">
                  <c:v>40</c:v>
                </c:pt>
                <c:pt idx="167">
                  <c:v>20</c:v>
                </c:pt>
                <c:pt idx="168">
                  <c:v>30</c:v>
                </c:pt>
                <c:pt idx="169">
                  <c:v>40</c:v>
                </c:pt>
                <c:pt idx="170">
                  <c:v>30</c:v>
                </c:pt>
                <c:pt idx="171">
                  <c:v>20</c:v>
                </c:pt>
                <c:pt idx="172">
                  <c:v>30</c:v>
                </c:pt>
                <c:pt idx="173">
                  <c:v>30</c:v>
                </c:pt>
                <c:pt idx="174">
                  <c:v>40</c:v>
                </c:pt>
                <c:pt idx="175">
                  <c:v>30</c:v>
                </c:pt>
                <c:pt idx="176">
                  <c:v>40</c:v>
                </c:pt>
                <c:pt idx="177">
                  <c:v>30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30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20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30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20</c:v>
                </c:pt>
                <c:pt idx="207">
                  <c:v>40</c:v>
                </c:pt>
                <c:pt idx="208">
                  <c:v>40</c:v>
                </c:pt>
                <c:pt idx="209">
                  <c:v>30</c:v>
                </c:pt>
                <c:pt idx="210">
                  <c:v>40</c:v>
                </c:pt>
                <c:pt idx="211">
                  <c:v>30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20</c:v>
                </c:pt>
                <c:pt idx="224">
                  <c:v>40</c:v>
                </c:pt>
                <c:pt idx="225">
                  <c:v>40</c:v>
                </c:pt>
                <c:pt idx="226">
                  <c:v>40</c:v>
                </c:pt>
                <c:pt idx="227">
                  <c:v>40</c:v>
                </c:pt>
                <c:pt idx="228">
                  <c:v>30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30</c:v>
                </c:pt>
                <c:pt idx="233">
                  <c:v>20</c:v>
                </c:pt>
                <c:pt idx="234">
                  <c:v>20</c:v>
                </c:pt>
                <c:pt idx="235">
                  <c:v>40</c:v>
                </c:pt>
                <c:pt idx="236">
                  <c:v>20</c:v>
                </c:pt>
                <c:pt idx="237">
                  <c:v>20</c:v>
                </c:pt>
                <c:pt idx="238">
                  <c:v>40</c:v>
                </c:pt>
                <c:pt idx="239">
                  <c:v>40</c:v>
                </c:pt>
                <c:pt idx="240">
                  <c:v>20</c:v>
                </c:pt>
                <c:pt idx="241">
                  <c:v>40</c:v>
                </c:pt>
                <c:pt idx="242">
                  <c:v>40</c:v>
                </c:pt>
                <c:pt idx="243">
                  <c:v>30</c:v>
                </c:pt>
                <c:pt idx="244">
                  <c:v>40</c:v>
                </c:pt>
                <c:pt idx="245">
                  <c:v>30</c:v>
                </c:pt>
                <c:pt idx="246">
                  <c:v>30</c:v>
                </c:pt>
                <c:pt idx="247">
                  <c:v>40</c:v>
                </c:pt>
                <c:pt idx="248">
                  <c:v>40</c:v>
                </c:pt>
                <c:pt idx="249">
                  <c:v>30</c:v>
                </c:pt>
                <c:pt idx="250">
                  <c:v>40</c:v>
                </c:pt>
                <c:pt idx="251">
                  <c:v>40</c:v>
                </c:pt>
                <c:pt idx="252">
                  <c:v>30</c:v>
                </c:pt>
                <c:pt idx="253">
                  <c:v>30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20</c:v>
                </c:pt>
                <c:pt idx="260">
                  <c:v>40</c:v>
                </c:pt>
                <c:pt idx="261">
                  <c:v>30</c:v>
                </c:pt>
                <c:pt idx="262">
                  <c:v>40</c:v>
                </c:pt>
                <c:pt idx="263">
                  <c:v>40</c:v>
                </c:pt>
                <c:pt idx="264">
                  <c:v>40</c:v>
                </c:pt>
                <c:pt idx="265">
                  <c:v>40</c:v>
                </c:pt>
                <c:pt idx="266">
                  <c:v>40</c:v>
                </c:pt>
                <c:pt idx="267">
                  <c:v>40</c:v>
                </c:pt>
                <c:pt idx="268">
                  <c:v>30</c:v>
                </c:pt>
                <c:pt idx="269">
                  <c:v>40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40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30</c:v>
                </c:pt>
                <c:pt idx="278">
                  <c:v>30</c:v>
                </c:pt>
                <c:pt idx="279">
                  <c:v>40</c:v>
                </c:pt>
                <c:pt idx="280">
                  <c:v>40</c:v>
                </c:pt>
                <c:pt idx="281">
                  <c:v>40</c:v>
                </c:pt>
                <c:pt idx="282">
                  <c:v>20</c:v>
                </c:pt>
                <c:pt idx="283">
                  <c:v>40</c:v>
                </c:pt>
                <c:pt idx="284">
                  <c:v>40</c:v>
                </c:pt>
                <c:pt idx="285">
                  <c:v>20</c:v>
                </c:pt>
                <c:pt idx="286">
                  <c:v>20</c:v>
                </c:pt>
                <c:pt idx="287">
                  <c:v>40</c:v>
                </c:pt>
                <c:pt idx="288">
                  <c:v>40</c:v>
                </c:pt>
                <c:pt idx="289">
                  <c:v>40</c:v>
                </c:pt>
                <c:pt idx="290">
                  <c:v>40</c:v>
                </c:pt>
                <c:pt idx="291">
                  <c:v>40</c:v>
                </c:pt>
                <c:pt idx="292">
                  <c:v>40</c:v>
                </c:pt>
                <c:pt idx="293">
                  <c:v>40</c:v>
                </c:pt>
                <c:pt idx="294">
                  <c:v>30</c:v>
                </c:pt>
                <c:pt idx="295">
                  <c:v>40</c:v>
                </c:pt>
                <c:pt idx="296">
                  <c:v>40</c:v>
                </c:pt>
                <c:pt idx="297">
                  <c:v>40</c:v>
                </c:pt>
                <c:pt idx="298">
                  <c:v>40</c:v>
                </c:pt>
                <c:pt idx="299">
                  <c:v>40</c:v>
                </c:pt>
                <c:pt idx="300">
                  <c:v>40</c:v>
                </c:pt>
                <c:pt idx="301">
                  <c:v>40</c:v>
                </c:pt>
                <c:pt idx="302">
                  <c:v>40</c:v>
                </c:pt>
                <c:pt idx="303">
                  <c:v>40</c:v>
                </c:pt>
                <c:pt idx="304">
                  <c:v>40</c:v>
                </c:pt>
                <c:pt idx="305">
                  <c:v>20</c:v>
                </c:pt>
                <c:pt idx="306">
                  <c:v>40</c:v>
                </c:pt>
                <c:pt idx="307">
                  <c:v>30</c:v>
                </c:pt>
                <c:pt idx="308">
                  <c:v>40</c:v>
                </c:pt>
                <c:pt idx="309">
                  <c:v>30</c:v>
                </c:pt>
                <c:pt idx="310">
                  <c:v>40</c:v>
                </c:pt>
                <c:pt idx="311">
                  <c:v>40</c:v>
                </c:pt>
                <c:pt idx="312">
                  <c:v>20</c:v>
                </c:pt>
                <c:pt idx="313">
                  <c:v>40</c:v>
                </c:pt>
                <c:pt idx="314">
                  <c:v>40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40</c:v>
                </c:pt>
                <c:pt idx="322">
                  <c:v>40</c:v>
                </c:pt>
                <c:pt idx="323">
                  <c:v>30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30</c:v>
                </c:pt>
                <c:pt idx="330">
                  <c:v>40</c:v>
                </c:pt>
                <c:pt idx="331">
                  <c:v>30</c:v>
                </c:pt>
                <c:pt idx="332">
                  <c:v>20</c:v>
                </c:pt>
                <c:pt idx="333">
                  <c:v>20</c:v>
                </c:pt>
                <c:pt idx="334">
                  <c:v>30</c:v>
                </c:pt>
                <c:pt idx="335">
                  <c:v>40</c:v>
                </c:pt>
                <c:pt idx="336">
                  <c:v>40</c:v>
                </c:pt>
                <c:pt idx="337">
                  <c:v>20</c:v>
                </c:pt>
                <c:pt idx="338">
                  <c:v>40</c:v>
                </c:pt>
                <c:pt idx="339">
                  <c:v>20</c:v>
                </c:pt>
                <c:pt idx="340">
                  <c:v>20</c:v>
                </c:pt>
                <c:pt idx="341">
                  <c:v>40</c:v>
                </c:pt>
                <c:pt idx="342">
                  <c:v>40</c:v>
                </c:pt>
                <c:pt idx="343">
                  <c:v>30</c:v>
                </c:pt>
                <c:pt idx="344">
                  <c:v>40</c:v>
                </c:pt>
                <c:pt idx="345">
                  <c:v>40</c:v>
                </c:pt>
                <c:pt idx="346">
                  <c:v>30</c:v>
                </c:pt>
                <c:pt idx="347">
                  <c:v>40</c:v>
                </c:pt>
                <c:pt idx="348">
                  <c:v>40</c:v>
                </c:pt>
                <c:pt idx="349">
                  <c:v>40</c:v>
                </c:pt>
                <c:pt idx="350">
                  <c:v>30</c:v>
                </c:pt>
                <c:pt idx="351">
                  <c:v>20</c:v>
                </c:pt>
                <c:pt idx="352">
                  <c:v>30</c:v>
                </c:pt>
                <c:pt idx="353">
                  <c:v>40</c:v>
                </c:pt>
                <c:pt idx="354">
                  <c:v>40</c:v>
                </c:pt>
                <c:pt idx="355">
                  <c:v>40</c:v>
                </c:pt>
                <c:pt idx="356">
                  <c:v>40</c:v>
                </c:pt>
                <c:pt idx="357">
                  <c:v>40</c:v>
                </c:pt>
                <c:pt idx="358">
                  <c:v>30</c:v>
                </c:pt>
                <c:pt idx="359">
                  <c:v>30</c:v>
                </c:pt>
                <c:pt idx="360">
                  <c:v>40</c:v>
                </c:pt>
                <c:pt idx="361">
                  <c:v>40</c:v>
                </c:pt>
                <c:pt idx="362">
                  <c:v>40</c:v>
                </c:pt>
                <c:pt idx="363">
                  <c:v>40</c:v>
                </c:pt>
                <c:pt idx="364">
                  <c:v>40</c:v>
                </c:pt>
                <c:pt idx="365">
                  <c:v>30</c:v>
                </c:pt>
                <c:pt idx="366">
                  <c:v>20</c:v>
                </c:pt>
                <c:pt idx="367">
                  <c:v>40</c:v>
                </c:pt>
                <c:pt idx="368">
                  <c:v>40</c:v>
                </c:pt>
                <c:pt idx="369">
                  <c:v>30</c:v>
                </c:pt>
                <c:pt idx="370">
                  <c:v>30</c:v>
                </c:pt>
                <c:pt idx="371">
                  <c:v>40</c:v>
                </c:pt>
                <c:pt idx="372">
                  <c:v>40</c:v>
                </c:pt>
                <c:pt idx="373">
                  <c:v>40</c:v>
                </c:pt>
                <c:pt idx="374">
                  <c:v>40</c:v>
                </c:pt>
                <c:pt idx="375">
                  <c:v>40</c:v>
                </c:pt>
                <c:pt idx="376">
                  <c:v>40</c:v>
                </c:pt>
                <c:pt idx="377">
                  <c:v>40</c:v>
                </c:pt>
                <c:pt idx="378">
                  <c:v>40</c:v>
                </c:pt>
                <c:pt idx="379">
                  <c:v>40</c:v>
                </c:pt>
                <c:pt idx="380">
                  <c:v>30</c:v>
                </c:pt>
                <c:pt idx="381">
                  <c:v>40</c:v>
                </c:pt>
                <c:pt idx="382">
                  <c:v>40</c:v>
                </c:pt>
                <c:pt idx="383">
                  <c:v>40</c:v>
                </c:pt>
                <c:pt idx="384">
                  <c:v>40</c:v>
                </c:pt>
                <c:pt idx="385">
                  <c:v>40</c:v>
                </c:pt>
                <c:pt idx="386">
                  <c:v>40</c:v>
                </c:pt>
                <c:pt idx="387">
                  <c:v>40</c:v>
                </c:pt>
                <c:pt idx="388">
                  <c:v>40</c:v>
                </c:pt>
                <c:pt idx="389">
                  <c:v>40</c:v>
                </c:pt>
                <c:pt idx="390">
                  <c:v>40</c:v>
                </c:pt>
                <c:pt idx="391">
                  <c:v>40</c:v>
                </c:pt>
                <c:pt idx="392">
                  <c:v>40</c:v>
                </c:pt>
                <c:pt idx="393">
                  <c:v>40</c:v>
                </c:pt>
                <c:pt idx="394">
                  <c:v>40</c:v>
                </c:pt>
                <c:pt idx="395">
                  <c:v>30</c:v>
                </c:pt>
                <c:pt idx="396">
                  <c:v>40</c:v>
                </c:pt>
                <c:pt idx="397">
                  <c:v>40</c:v>
                </c:pt>
                <c:pt idx="398">
                  <c:v>40</c:v>
                </c:pt>
                <c:pt idx="399">
                  <c:v>40</c:v>
                </c:pt>
                <c:pt idx="400">
                  <c:v>40</c:v>
                </c:pt>
                <c:pt idx="401">
                  <c:v>30</c:v>
                </c:pt>
                <c:pt idx="402">
                  <c:v>40</c:v>
                </c:pt>
                <c:pt idx="403">
                  <c:v>30</c:v>
                </c:pt>
                <c:pt idx="404">
                  <c:v>40</c:v>
                </c:pt>
                <c:pt idx="405">
                  <c:v>40</c:v>
                </c:pt>
                <c:pt idx="406">
                  <c:v>40</c:v>
                </c:pt>
                <c:pt idx="407">
                  <c:v>40</c:v>
                </c:pt>
                <c:pt idx="408">
                  <c:v>30</c:v>
                </c:pt>
                <c:pt idx="409">
                  <c:v>40</c:v>
                </c:pt>
                <c:pt idx="410">
                  <c:v>30</c:v>
                </c:pt>
                <c:pt idx="411">
                  <c:v>40</c:v>
                </c:pt>
                <c:pt idx="412">
                  <c:v>30</c:v>
                </c:pt>
                <c:pt idx="413">
                  <c:v>40</c:v>
                </c:pt>
                <c:pt idx="414">
                  <c:v>40</c:v>
                </c:pt>
                <c:pt idx="415">
                  <c:v>20</c:v>
                </c:pt>
                <c:pt idx="416">
                  <c:v>40</c:v>
                </c:pt>
                <c:pt idx="417">
                  <c:v>40</c:v>
                </c:pt>
                <c:pt idx="418">
                  <c:v>40</c:v>
                </c:pt>
                <c:pt idx="419">
                  <c:v>40</c:v>
                </c:pt>
                <c:pt idx="420">
                  <c:v>20</c:v>
                </c:pt>
                <c:pt idx="421">
                  <c:v>40</c:v>
                </c:pt>
                <c:pt idx="422">
                  <c:v>20</c:v>
                </c:pt>
                <c:pt idx="423">
                  <c:v>40</c:v>
                </c:pt>
                <c:pt idx="424">
                  <c:v>40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40</c:v>
                </c:pt>
                <c:pt idx="429">
                  <c:v>40</c:v>
                </c:pt>
                <c:pt idx="430">
                  <c:v>30</c:v>
                </c:pt>
                <c:pt idx="431">
                  <c:v>20</c:v>
                </c:pt>
                <c:pt idx="432">
                  <c:v>20</c:v>
                </c:pt>
                <c:pt idx="433">
                  <c:v>30</c:v>
                </c:pt>
                <c:pt idx="434">
                  <c:v>40</c:v>
                </c:pt>
                <c:pt idx="435">
                  <c:v>20</c:v>
                </c:pt>
                <c:pt idx="436">
                  <c:v>40</c:v>
                </c:pt>
                <c:pt idx="437">
                  <c:v>40</c:v>
                </c:pt>
                <c:pt idx="438">
                  <c:v>40</c:v>
                </c:pt>
                <c:pt idx="439">
                  <c:v>40</c:v>
                </c:pt>
                <c:pt idx="440">
                  <c:v>30</c:v>
                </c:pt>
                <c:pt idx="441">
                  <c:v>30</c:v>
                </c:pt>
                <c:pt idx="442">
                  <c:v>20</c:v>
                </c:pt>
                <c:pt idx="443">
                  <c:v>40</c:v>
                </c:pt>
                <c:pt idx="444">
                  <c:v>30</c:v>
                </c:pt>
                <c:pt idx="445">
                  <c:v>40</c:v>
                </c:pt>
                <c:pt idx="446">
                  <c:v>30</c:v>
                </c:pt>
                <c:pt idx="447">
                  <c:v>30</c:v>
                </c:pt>
                <c:pt idx="448">
                  <c:v>40</c:v>
                </c:pt>
                <c:pt idx="449">
                  <c:v>40</c:v>
                </c:pt>
                <c:pt idx="450">
                  <c:v>30</c:v>
                </c:pt>
                <c:pt idx="451">
                  <c:v>40</c:v>
                </c:pt>
                <c:pt idx="452">
                  <c:v>40</c:v>
                </c:pt>
                <c:pt idx="453">
                  <c:v>30</c:v>
                </c:pt>
                <c:pt idx="454">
                  <c:v>40</c:v>
                </c:pt>
                <c:pt idx="455">
                  <c:v>40</c:v>
                </c:pt>
                <c:pt idx="456">
                  <c:v>30</c:v>
                </c:pt>
                <c:pt idx="457">
                  <c:v>40</c:v>
                </c:pt>
                <c:pt idx="458">
                  <c:v>40</c:v>
                </c:pt>
                <c:pt idx="459">
                  <c:v>20</c:v>
                </c:pt>
                <c:pt idx="460">
                  <c:v>40</c:v>
                </c:pt>
                <c:pt idx="461">
                  <c:v>40</c:v>
                </c:pt>
                <c:pt idx="462">
                  <c:v>40</c:v>
                </c:pt>
                <c:pt idx="463">
                  <c:v>30</c:v>
                </c:pt>
                <c:pt idx="464">
                  <c:v>40</c:v>
                </c:pt>
                <c:pt idx="465">
                  <c:v>40</c:v>
                </c:pt>
                <c:pt idx="466">
                  <c:v>40</c:v>
                </c:pt>
                <c:pt idx="467">
                  <c:v>40</c:v>
                </c:pt>
                <c:pt idx="468">
                  <c:v>40</c:v>
                </c:pt>
                <c:pt idx="469">
                  <c:v>20</c:v>
                </c:pt>
                <c:pt idx="470">
                  <c:v>40</c:v>
                </c:pt>
                <c:pt idx="471">
                  <c:v>40</c:v>
                </c:pt>
                <c:pt idx="472">
                  <c:v>40</c:v>
                </c:pt>
                <c:pt idx="473">
                  <c:v>40</c:v>
                </c:pt>
                <c:pt idx="474">
                  <c:v>40</c:v>
                </c:pt>
                <c:pt idx="475">
                  <c:v>40</c:v>
                </c:pt>
                <c:pt idx="476">
                  <c:v>40</c:v>
                </c:pt>
                <c:pt idx="477">
                  <c:v>40</c:v>
                </c:pt>
                <c:pt idx="478">
                  <c:v>40</c:v>
                </c:pt>
                <c:pt idx="479">
                  <c:v>20</c:v>
                </c:pt>
                <c:pt idx="480">
                  <c:v>40</c:v>
                </c:pt>
                <c:pt idx="481">
                  <c:v>30</c:v>
                </c:pt>
                <c:pt idx="482">
                  <c:v>40</c:v>
                </c:pt>
                <c:pt idx="483">
                  <c:v>30</c:v>
                </c:pt>
                <c:pt idx="484">
                  <c:v>40</c:v>
                </c:pt>
                <c:pt idx="485">
                  <c:v>30</c:v>
                </c:pt>
                <c:pt idx="486">
                  <c:v>30</c:v>
                </c:pt>
                <c:pt idx="487">
                  <c:v>40</c:v>
                </c:pt>
                <c:pt idx="488">
                  <c:v>40</c:v>
                </c:pt>
                <c:pt idx="489">
                  <c:v>40</c:v>
                </c:pt>
                <c:pt idx="490">
                  <c:v>30</c:v>
                </c:pt>
                <c:pt idx="491">
                  <c:v>20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20</c:v>
                </c:pt>
              </c:numCache>
            </c:numRef>
          </c:xVal>
          <c:yVal>
            <c:numRef>
              <c:f>'Sizes Vs. #merged'!$B$2:$B$498</c:f>
              <c:numCache>
                <c:formatCode>General</c:formatCode>
                <c:ptCount val="497"/>
                <c:pt idx="0">
                  <c:v>99</c:v>
                </c:pt>
                <c:pt idx="1">
                  <c:v>93</c:v>
                </c:pt>
                <c:pt idx="2">
                  <c:v>202</c:v>
                </c:pt>
                <c:pt idx="3">
                  <c:v>55</c:v>
                </c:pt>
                <c:pt idx="4">
                  <c:v>96</c:v>
                </c:pt>
                <c:pt idx="5">
                  <c:v>283</c:v>
                </c:pt>
                <c:pt idx="6">
                  <c:v>103</c:v>
                </c:pt>
                <c:pt idx="7">
                  <c:v>159</c:v>
                </c:pt>
                <c:pt idx="8">
                  <c:v>225</c:v>
                </c:pt>
                <c:pt idx="9">
                  <c:v>273</c:v>
                </c:pt>
                <c:pt idx="10">
                  <c:v>110</c:v>
                </c:pt>
                <c:pt idx="11">
                  <c:v>470</c:v>
                </c:pt>
                <c:pt idx="12">
                  <c:v>40</c:v>
                </c:pt>
                <c:pt idx="13">
                  <c:v>53</c:v>
                </c:pt>
                <c:pt idx="14">
                  <c:v>111</c:v>
                </c:pt>
                <c:pt idx="15">
                  <c:v>325</c:v>
                </c:pt>
                <c:pt idx="16">
                  <c:v>359</c:v>
                </c:pt>
                <c:pt idx="17">
                  <c:v>302</c:v>
                </c:pt>
                <c:pt idx="18">
                  <c:v>632</c:v>
                </c:pt>
                <c:pt idx="19">
                  <c:v>147</c:v>
                </c:pt>
                <c:pt idx="20">
                  <c:v>260</c:v>
                </c:pt>
                <c:pt idx="21">
                  <c:v>149</c:v>
                </c:pt>
                <c:pt idx="22">
                  <c:v>86</c:v>
                </c:pt>
                <c:pt idx="23">
                  <c:v>175</c:v>
                </c:pt>
                <c:pt idx="24">
                  <c:v>728</c:v>
                </c:pt>
                <c:pt idx="25">
                  <c:v>324</c:v>
                </c:pt>
                <c:pt idx="26">
                  <c:v>230</c:v>
                </c:pt>
                <c:pt idx="27">
                  <c:v>74</c:v>
                </c:pt>
                <c:pt idx="28">
                  <c:v>37</c:v>
                </c:pt>
                <c:pt idx="29">
                  <c:v>99</c:v>
                </c:pt>
                <c:pt idx="30">
                  <c:v>23</c:v>
                </c:pt>
                <c:pt idx="31">
                  <c:v>46</c:v>
                </c:pt>
                <c:pt idx="32">
                  <c:v>124</c:v>
                </c:pt>
                <c:pt idx="33">
                  <c:v>128</c:v>
                </c:pt>
                <c:pt idx="34">
                  <c:v>727</c:v>
                </c:pt>
                <c:pt idx="35">
                  <c:v>416</c:v>
                </c:pt>
                <c:pt idx="36">
                  <c:v>410</c:v>
                </c:pt>
                <c:pt idx="37">
                  <c:v>39</c:v>
                </c:pt>
                <c:pt idx="38">
                  <c:v>307</c:v>
                </c:pt>
                <c:pt idx="39">
                  <c:v>197</c:v>
                </c:pt>
                <c:pt idx="40">
                  <c:v>335</c:v>
                </c:pt>
                <c:pt idx="41">
                  <c:v>260</c:v>
                </c:pt>
                <c:pt idx="42">
                  <c:v>84</c:v>
                </c:pt>
                <c:pt idx="43">
                  <c:v>323</c:v>
                </c:pt>
                <c:pt idx="44">
                  <c:v>480</c:v>
                </c:pt>
                <c:pt idx="45">
                  <c:v>294</c:v>
                </c:pt>
                <c:pt idx="46">
                  <c:v>149</c:v>
                </c:pt>
                <c:pt idx="47">
                  <c:v>260</c:v>
                </c:pt>
                <c:pt idx="48">
                  <c:v>173</c:v>
                </c:pt>
                <c:pt idx="49">
                  <c:v>61</c:v>
                </c:pt>
                <c:pt idx="50">
                  <c:v>167</c:v>
                </c:pt>
                <c:pt idx="51">
                  <c:v>40</c:v>
                </c:pt>
                <c:pt idx="52">
                  <c:v>641</c:v>
                </c:pt>
                <c:pt idx="53">
                  <c:v>268</c:v>
                </c:pt>
                <c:pt idx="54">
                  <c:v>147</c:v>
                </c:pt>
                <c:pt idx="55">
                  <c:v>205</c:v>
                </c:pt>
                <c:pt idx="56">
                  <c:v>236</c:v>
                </c:pt>
                <c:pt idx="57">
                  <c:v>129</c:v>
                </c:pt>
                <c:pt idx="58">
                  <c:v>146</c:v>
                </c:pt>
                <c:pt idx="59">
                  <c:v>252</c:v>
                </c:pt>
                <c:pt idx="60">
                  <c:v>150</c:v>
                </c:pt>
                <c:pt idx="61">
                  <c:v>101</c:v>
                </c:pt>
                <c:pt idx="62">
                  <c:v>110</c:v>
                </c:pt>
                <c:pt idx="63">
                  <c:v>266</c:v>
                </c:pt>
                <c:pt idx="64">
                  <c:v>479</c:v>
                </c:pt>
                <c:pt idx="65">
                  <c:v>236</c:v>
                </c:pt>
                <c:pt idx="66">
                  <c:v>249</c:v>
                </c:pt>
                <c:pt idx="67">
                  <c:v>212</c:v>
                </c:pt>
                <c:pt idx="68">
                  <c:v>389</c:v>
                </c:pt>
                <c:pt idx="69">
                  <c:v>23</c:v>
                </c:pt>
                <c:pt idx="70">
                  <c:v>284</c:v>
                </c:pt>
                <c:pt idx="71">
                  <c:v>252</c:v>
                </c:pt>
                <c:pt idx="72">
                  <c:v>155</c:v>
                </c:pt>
                <c:pt idx="73">
                  <c:v>431</c:v>
                </c:pt>
                <c:pt idx="74">
                  <c:v>359</c:v>
                </c:pt>
                <c:pt idx="75">
                  <c:v>105</c:v>
                </c:pt>
                <c:pt idx="76">
                  <c:v>267</c:v>
                </c:pt>
                <c:pt idx="77">
                  <c:v>222</c:v>
                </c:pt>
                <c:pt idx="78">
                  <c:v>296</c:v>
                </c:pt>
                <c:pt idx="79">
                  <c:v>222</c:v>
                </c:pt>
                <c:pt idx="80">
                  <c:v>188</c:v>
                </c:pt>
                <c:pt idx="81">
                  <c:v>155</c:v>
                </c:pt>
                <c:pt idx="82">
                  <c:v>423</c:v>
                </c:pt>
                <c:pt idx="83">
                  <c:v>418</c:v>
                </c:pt>
                <c:pt idx="84">
                  <c:v>176</c:v>
                </c:pt>
                <c:pt idx="85">
                  <c:v>117</c:v>
                </c:pt>
                <c:pt idx="86">
                  <c:v>326</c:v>
                </c:pt>
                <c:pt idx="87">
                  <c:v>253</c:v>
                </c:pt>
                <c:pt idx="88">
                  <c:v>111</c:v>
                </c:pt>
                <c:pt idx="89">
                  <c:v>103</c:v>
                </c:pt>
                <c:pt idx="90">
                  <c:v>174</c:v>
                </c:pt>
                <c:pt idx="91">
                  <c:v>16</c:v>
                </c:pt>
                <c:pt idx="92">
                  <c:v>187</c:v>
                </c:pt>
                <c:pt idx="93">
                  <c:v>140</c:v>
                </c:pt>
                <c:pt idx="94">
                  <c:v>196</c:v>
                </c:pt>
                <c:pt idx="95">
                  <c:v>234</c:v>
                </c:pt>
                <c:pt idx="96">
                  <c:v>290</c:v>
                </c:pt>
                <c:pt idx="97">
                  <c:v>619</c:v>
                </c:pt>
                <c:pt idx="98">
                  <c:v>361</c:v>
                </c:pt>
                <c:pt idx="99">
                  <c:v>293</c:v>
                </c:pt>
                <c:pt idx="100">
                  <c:v>18</c:v>
                </c:pt>
                <c:pt idx="101">
                  <c:v>168</c:v>
                </c:pt>
                <c:pt idx="102">
                  <c:v>178</c:v>
                </c:pt>
                <c:pt idx="103">
                  <c:v>134</c:v>
                </c:pt>
                <c:pt idx="104">
                  <c:v>349</c:v>
                </c:pt>
                <c:pt idx="105">
                  <c:v>252</c:v>
                </c:pt>
                <c:pt idx="106">
                  <c:v>236</c:v>
                </c:pt>
                <c:pt idx="107">
                  <c:v>373</c:v>
                </c:pt>
                <c:pt idx="108">
                  <c:v>281</c:v>
                </c:pt>
                <c:pt idx="109">
                  <c:v>54</c:v>
                </c:pt>
                <c:pt idx="110">
                  <c:v>131</c:v>
                </c:pt>
                <c:pt idx="111">
                  <c:v>362</c:v>
                </c:pt>
                <c:pt idx="112">
                  <c:v>21</c:v>
                </c:pt>
                <c:pt idx="113">
                  <c:v>163</c:v>
                </c:pt>
                <c:pt idx="114">
                  <c:v>165</c:v>
                </c:pt>
                <c:pt idx="115">
                  <c:v>554</c:v>
                </c:pt>
                <c:pt idx="116">
                  <c:v>437</c:v>
                </c:pt>
                <c:pt idx="117">
                  <c:v>176</c:v>
                </c:pt>
                <c:pt idx="118">
                  <c:v>208</c:v>
                </c:pt>
                <c:pt idx="119">
                  <c:v>72</c:v>
                </c:pt>
                <c:pt idx="120">
                  <c:v>427</c:v>
                </c:pt>
                <c:pt idx="121">
                  <c:v>15</c:v>
                </c:pt>
                <c:pt idx="122">
                  <c:v>328</c:v>
                </c:pt>
                <c:pt idx="123">
                  <c:v>372</c:v>
                </c:pt>
                <c:pt idx="124">
                  <c:v>310</c:v>
                </c:pt>
                <c:pt idx="125">
                  <c:v>315</c:v>
                </c:pt>
                <c:pt idx="126">
                  <c:v>18</c:v>
                </c:pt>
                <c:pt idx="127">
                  <c:v>398</c:v>
                </c:pt>
                <c:pt idx="128">
                  <c:v>242</c:v>
                </c:pt>
                <c:pt idx="129">
                  <c:v>306</c:v>
                </c:pt>
                <c:pt idx="130">
                  <c:v>117</c:v>
                </c:pt>
                <c:pt idx="131">
                  <c:v>709</c:v>
                </c:pt>
                <c:pt idx="132">
                  <c:v>754</c:v>
                </c:pt>
                <c:pt idx="133">
                  <c:v>70</c:v>
                </c:pt>
                <c:pt idx="134">
                  <c:v>560</c:v>
                </c:pt>
                <c:pt idx="135">
                  <c:v>61</c:v>
                </c:pt>
                <c:pt idx="136">
                  <c:v>99</c:v>
                </c:pt>
                <c:pt idx="137">
                  <c:v>91</c:v>
                </c:pt>
                <c:pt idx="138">
                  <c:v>316</c:v>
                </c:pt>
                <c:pt idx="139">
                  <c:v>260</c:v>
                </c:pt>
                <c:pt idx="140">
                  <c:v>285</c:v>
                </c:pt>
                <c:pt idx="141">
                  <c:v>222</c:v>
                </c:pt>
                <c:pt idx="142">
                  <c:v>85</c:v>
                </c:pt>
                <c:pt idx="143">
                  <c:v>54</c:v>
                </c:pt>
                <c:pt idx="144">
                  <c:v>95</c:v>
                </c:pt>
                <c:pt idx="145">
                  <c:v>140</c:v>
                </c:pt>
                <c:pt idx="146">
                  <c:v>124</c:v>
                </c:pt>
                <c:pt idx="147">
                  <c:v>320</c:v>
                </c:pt>
                <c:pt idx="148">
                  <c:v>114</c:v>
                </c:pt>
                <c:pt idx="149">
                  <c:v>324</c:v>
                </c:pt>
                <c:pt idx="150">
                  <c:v>262</c:v>
                </c:pt>
                <c:pt idx="151">
                  <c:v>314</c:v>
                </c:pt>
                <c:pt idx="152">
                  <c:v>82</c:v>
                </c:pt>
                <c:pt idx="153">
                  <c:v>217</c:v>
                </c:pt>
                <c:pt idx="154">
                  <c:v>366</c:v>
                </c:pt>
                <c:pt idx="155">
                  <c:v>491</c:v>
                </c:pt>
                <c:pt idx="156">
                  <c:v>218</c:v>
                </c:pt>
                <c:pt idx="157">
                  <c:v>447</c:v>
                </c:pt>
                <c:pt idx="158">
                  <c:v>206</c:v>
                </c:pt>
                <c:pt idx="159">
                  <c:v>72</c:v>
                </c:pt>
                <c:pt idx="160">
                  <c:v>200</c:v>
                </c:pt>
                <c:pt idx="161">
                  <c:v>190</c:v>
                </c:pt>
                <c:pt idx="162">
                  <c:v>336</c:v>
                </c:pt>
                <c:pt idx="163">
                  <c:v>294</c:v>
                </c:pt>
                <c:pt idx="164">
                  <c:v>499</c:v>
                </c:pt>
                <c:pt idx="165">
                  <c:v>142</c:v>
                </c:pt>
                <c:pt idx="166">
                  <c:v>59</c:v>
                </c:pt>
                <c:pt idx="167">
                  <c:v>94</c:v>
                </c:pt>
                <c:pt idx="168">
                  <c:v>246</c:v>
                </c:pt>
                <c:pt idx="169">
                  <c:v>420</c:v>
                </c:pt>
                <c:pt idx="170">
                  <c:v>218</c:v>
                </c:pt>
                <c:pt idx="171">
                  <c:v>491</c:v>
                </c:pt>
                <c:pt idx="172">
                  <c:v>175</c:v>
                </c:pt>
                <c:pt idx="173">
                  <c:v>173</c:v>
                </c:pt>
                <c:pt idx="174">
                  <c:v>246</c:v>
                </c:pt>
                <c:pt idx="175">
                  <c:v>171</c:v>
                </c:pt>
                <c:pt idx="176">
                  <c:v>337</c:v>
                </c:pt>
                <c:pt idx="177">
                  <c:v>164</c:v>
                </c:pt>
                <c:pt idx="178">
                  <c:v>254</c:v>
                </c:pt>
                <c:pt idx="179">
                  <c:v>486</c:v>
                </c:pt>
                <c:pt idx="180">
                  <c:v>255</c:v>
                </c:pt>
                <c:pt idx="181">
                  <c:v>283</c:v>
                </c:pt>
                <c:pt idx="182">
                  <c:v>36</c:v>
                </c:pt>
                <c:pt idx="183">
                  <c:v>178</c:v>
                </c:pt>
                <c:pt idx="184">
                  <c:v>181</c:v>
                </c:pt>
                <c:pt idx="185">
                  <c:v>290</c:v>
                </c:pt>
                <c:pt idx="186">
                  <c:v>236</c:v>
                </c:pt>
                <c:pt idx="187">
                  <c:v>352</c:v>
                </c:pt>
                <c:pt idx="188">
                  <c:v>340</c:v>
                </c:pt>
                <c:pt idx="189">
                  <c:v>338</c:v>
                </c:pt>
                <c:pt idx="190">
                  <c:v>308</c:v>
                </c:pt>
                <c:pt idx="191">
                  <c:v>269</c:v>
                </c:pt>
                <c:pt idx="192">
                  <c:v>64</c:v>
                </c:pt>
                <c:pt idx="193">
                  <c:v>49</c:v>
                </c:pt>
                <c:pt idx="194">
                  <c:v>470</c:v>
                </c:pt>
                <c:pt idx="195">
                  <c:v>337</c:v>
                </c:pt>
                <c:pt idx="196">
                  <c:v>83</c:v>
                </c:pt>
                <c:pt idx="197">
                  <c:v>184</c:v>
                </c:pt>
                <c:pt idx="198">
                  <c:v>344</c:v>
                </c:pt>
                <c:pt idx="199">
                  <c:v>287</c:v>
                </c:pt>
                <c:pt idx="200">
                  <c:v>158</c:v>
                </c:pt>
                <c:pt idx="201">
                  <c:v>121</c:v>
                </c:pt>
                <c:pt idx="202">
                  <c:v>37</c:v>
                </c:pt>
                <c:pt idx="203">
                  <c:v>530</c:v>
                </c:pt>
                <c:pt idx="204">
                  <c:v>487</c:v>
                </c:pt>
                <c:pt idx="205">
                  <c:v>517</c:v>
                </c:pt>
                <c:pt idx="206">
                  <c:v>197</c:v>
                </c:pt>
                <c:pt idx="207">
                  <c:v>365</c:v>
                </c:pt>
                <c:pt idx="208">
                  <c:v>351</c:v>
                </c:pt>
                <c:pt idx="209">
                  <c:v>200</c:v>
                </c:pt>
                <c:pt idx="210">
                  <c:v>246</c:v>
                </c:pt>
                <c:pt idx="211">
                  <c:v>195</c:v>
                </c:pt>
                <c:pt idx="212">
                  <c:v>397</c:v>
                </c:pt>
                <c:pt idx="213">
                  <c:v>199</c:v>
                </c:pt>
                <c:pt idx="214">
                  <c:v>30</c:v>
                </c:pt>
                <c:pt idx="215">
                  <c:v>615</c:v>
                </c:pt>
                <c:pt idx="216">
                  <c:v>541</c:v>
                </c:pt>
                <c:pt idx="217">
                  <c:v>375</c:v>
                </c:pt>
                <c:pt idx="218">
                  <c:v>696</c:v>
                </c:pt>
                <c:pt idx="219">
                  <c:v>347</c:v>
                </c:pt>
                <c:pt idx="220">
                  <c:v>426</c:v>
                </c:pt>
                <c:pt idx="221">
                  <c:v>104</c:v>
                </c:pt>
                <c:pt idx="222">
                  <c:v>288</c:v>
                </c:pt>
                <c:pt idx="223">
                  <c:v>291</c:v>
                </c:pt>
                <c:pt idx="224">
                  <c:v>78</c:v>
                </c:pt>
                <c:pt idx="225">
                  <c:v>203</c:v>
                </c:pt>
                <c:pt idx="226">
                  <c:v>59</c:v>
                </c:pt>
                <c:pt idx="227">
                  <c:v>113</c:v>
                </c:pt>
                <c:pt idx="228">
                  <c:v>128</c:v>
                </c:pt>
                <c:pt idx="229">
                  <c:v>518</c:v>
                </c:pt>
                <c:pt idx="230">
                  <c:v>187</c:v>
                </c:pt>
                <c:pt idx="231">
                  <c:v>109</c:v>
                </c:pt>
                <c:pt idx="232">
                  <c:v>177</c:v>
                </c:pt>
                <c:pt idx="233">
                  <c:v>499</c:v>
                </c:pt>
                <c:pt idx="234">
                  <c:v>232</c:v>
                </c:pt>
                <c:pt idx="235">
                  <c:v>68</c:v>
                </c:pt>
                <c:pt idx="236">
                  <c:v>125</c:v>
                </c:pt>
                <c:pt idx="237">
                  <c:v>162</c:v>
                </c:pt>
                <c:pt idx="238">
                  <c:v>481</c:v>
                </c:pt>
                <c:pt idx="239">
                  <c:v>65</c:v>
                </c:pt>
                <c:pt idx="240">
                  <c:v>88</c:v>
                </c:pt>
                <c:pt idx="241">
                  <c:v>313</c:v>
                </c:pt>
                <c:pt idx="242">
                  <c:v>125</c:v>
                </c:pt>
                <c:pt idx="243">
                  <c:v>144</c:v>
                </c:pt>
                <c:pt idx="244">
                  <c:v>75</c:v>
                </c:pt>
                <c:pt idx="245">
                  <c:v>504</c:v>
                </c:pt>
                <c:pt idx="246">
                  <c:v>134</c:v>
                </c:pt>
                <c:pt idx="247">
                  <c:v>247</c:v>
                </c:pt>
                <c:pt idx="248">
                  <c:v>97</c:v>
                </c:pt>
                <c:pt idx="249">
                  <c:v>57</c:v>
                </c:pt>
                <c:pt idx="250">
                  <c:v>60</c:v>
                </c:pt>
                <c:pt idx="251">
                  <c:v>123</c:v>
                </c:pt>
                <c:pt idx="252">
                  <c:v>232</c:v>
                </c:pt>
                <c:pt idx="253">
                  <c:v>256</c:v>
                </c:pt>
                <c:pt idx="254">
                  <c:v>150</c:v>
                </c:pt>
                <c:pt idx="255">
                  <c:v>162</c:v>
                </c:pt>
                <c:pt idx="256">
                  <c:v>61</c:v>
                </c:pt>
                <c:pt idx="257">
                  <c:v>190</c:v>
                </c:pt>
                <c:pt idx="258">
                  <c:v>80</c:v>
                </c:pt>
                <c:pt idx="259">
                  <c:v>89</c:v>
                </c:pt>
                <c:pt idx="260">
                  <c:v>159</c:v>
                </c:pt>
                <c:pt idx="261">
                  <c:v>268</c:v>
                </c:pt>
                <c:pt idx="262">
                  <c:v>84</c:v>
                </c:pt>
                <c:pt idx="263">
                  <c:v>329</c:v>
                </c:pt>
                <c:pt idx="264">
                  <c:v>72</c:v>
                </c:pt>
                <c:pt idx="265">
                  <c:v>147</c:v>
                </c:pt>
                <c:pt idx="266">
                  <c:v>246</c:v>
                </c:pt>
                <c:pt idx="267">
                  <c:v>235</c:v>
                </c:pt>
                <c:pt idx="268">
                  <c:v>252</c:v>
                </c:pt>
                <c:pt idx="269">
                  <c:v>441</c:v>
                </c:pt>
                <c:pt idx="270">
                  <c:v>271</c:v>
                </c:pt>
                <c:pt idx="271">
                  <c:v>257</c:v>
                </c:pt>
                <c:pt idx="272">
                  <c:v>496</c:v>
                </c:pt>
                <c:pt idx="273">
                  <c:v>273</c:v>
                </c:pt>
                <c:pt idx="274">
                  <c:v>147</c:v>
                </c:pt>
                <c:pt idx="275">
                  <c:v>83</c:v>
                </c:pt>
                <c:pt idx="276">
                  <c:v>75</c:v>
                </c:pt>
                <c:pt idx="277">
                  <c:v>16</c:v>
                </c:pt>
                <c:pt idx="278">
                  <c:v>387</c:v>
                </c:pt>
                <c:pt idx="279">
                  <c:v>77</c:v>
                </c:pt>
                <c:pt idx="280">
                  <c:v>151</c:v>
                </c:pt>
                <c:pt idx="281">
                  <c:v>107</c:v>
                </c:pt>
                <c:pt idx="282">
                  <c:v>415</c:v>
                </c:pt>
                <c:pt idx="283">
                  <c:v>113</c:v>
                </c:pt>
                <c:pt idx="284">
                  <c:v>173</c:v>
                </c:pt>
                <c:pt idx="285">
                  <c:v>279</c:v>
                </c:pt>
                <c:pt idx="286">
                  <c:v>135</c:v>
                </c:pt>
                <c:pt idx="287">
                  <c:v>127</c:v>
                </c:pt>
                <c:pt idx="288">
                  <c:v>168</c:v>
                </c:pt>
                <c:pt idx="289">
                  <c:v>278</c:v>
                </c:pt>
                <c:pt idx="290">
                  <c:v>341</c:v>
                </c:pt>
                <c:pt idx="291">
                  <c:v>203</c:v>
                </c:pt>
                <c:pt idx="292">
                  <c:v>241</c:v>
                </c:pt>
                <c:pt idx="293">
                  <c:v>176</c:v>
                </c:pt>
                <c:pt idx="294">
                  <c:v>172</c:v>
                </c:pt>
                <c:pt idx="295">
                  <c:v>416</c:v>
                </c:pt>
                <c:pt idx="296">
                  <c:v>276</c:v>
                </c:pt>
                <c:pt idx="297">
                  <c:v>185</c:v>
                </c:pt>
                <c:pt idx="298">
                  <c:v>386</c:v>
                </c:pt>
                <c:pt idx="299">
                  <c:v>219</c:v>
                </c:pt>
                <c:pt idx="300">
                  <c:v>194</c:v>
                </c:pt>
                <c:pt idx="301">
                  <c:v>56</c:v>
                </c:pt>
                <c:pt idx="302">
                  <c:v>406</c:v>
                </c:pt>
                <c:pt idx="303">
                  <c:v>267</c:v>
                </c:pt>
                <c:pt idx="304">
                  <c:v>234</c:v>
                </c:pt>
                <c:pt idx="305">
                  <c:v>309</c:v>
                </c:pt>
                <c:pt idx="306">
                  <c:v>172</c:v>
                </c:pt>
                <c:pt idx="307">
                  <c:v>265</c:v>
                </c:pt>
                <c:pt idx="308">
                  <c:v>237</c:v>
                </c:pt>
                <c:pt idx="309">
                  <c:v>217</c:v>
                </c:pt>
                <c:pt idx="310">
                  <c:v>201</c:v>
                </c:pt>
                <c:pt idx="311">
                  <c:v>82</c:v>
                </c:pt>
                <c:pt idx="312">
                  <c:v>101</c:v>
                </c:pt>
                <c:pt idx="313">
                  <c:v>164</c:v>
                </c:pt>
                <c:pt idx="314">
                  <c:v>310</c:v>
                </c:pt>
                <c:pt idx="315">
                  <c:v>135</c:v>
                </c:pt>
                <c:pt idx="316">
                  <c:v>75</c:v>
                </c:pt>
                <c:pt idx="317">
                  <c:v>112</c:v>
                </c:pt>
                <c:pt idx="318">
                  <c:v>332</c:v>
                </c:pt>
                <c:pt idx="319">
                  <c:v>247</c:v>
                </c:pt>
                <c:pt idx="320">
                  <c:v>367</c:v>
                </c:pt>
                <c:pt idx="321">
                  <c:v>109</c:v>
                </c:pt>
                <c:pt idx="322">
                  <c:v>345</c:v>
                </c:pt>
                <c:pt idx="323">
                  <c:v>250</c:v>
                </c:pt>
                <c:pt idx="324">
                  <c:v>622</c:v>
                </c:pt>
                <c:pt idx="325">
                  <c:v>168</c:v>
                </c:pt>
                <c:pt idx="326">
                  <c:v>279</c:v>
                </c:pt>
                <c:pt idx="327">
                  <c:v>161</c:v>
                </c:pt>
                <c:pt idx="328">
                  <c:v>111</c:v>
                </c:pt>
                <c:pt idx="329">
                  <c:v>123</c:v>
                </c:pt>
                <c:pt idx="330">
                  <c:v>655</c:v>
                </c:pt>
                <c:pt idx="331">
                  <c:v>73</c:v>
                </c:pt>
                <c:pt idx="332">
                  <c:v>340</c:v>
                </c:pt>
                <c:pt idx="333">
                  <c:v>610</c:v>
                </c:pt>
                <c:pt idx="334">
                  <c:v>196</c:v>
                </c:pt>
                <c:pt idx="335">
                  <c:v>236</c:v>
                </c:pt>
                <c:pt idx="336">
                  <c:v>244</c:v>
                </c:pt>
                <c:pt idx="337">
                  <c:v>141</c:v>
                </c:pt>
                <c:pt idx="338">
                  <c:v>227</c:v>
                </c:pt>
                <c:pt idx="339">
                  <c:v>197</c:v>
                </c:pt>
                <c:pt idx="340">
                  <c:v>224</c:v>
                </c:pt>
                <c:pt idx="341">
                  <c:v>20</c:v>
                </c:pt>
                <c:pt idx="342">
                  <c:v>371</c:v>
                </c:pt>
                <c:pt idx="343">
                  <c:v>424</c:v>
                </c:pt>
                <c:pt idx="344">
                  <c:v>367</c:v>
                </c:pt>
                <c:pt idx="345">
                  <c:v>276</c:v>
                </c:pt>
                <c:pt idx="346">
                  <c:v>228</c:v>
                </c:pt>
                <c:pt idx="347">
                  <c:v>112</c:v>
                </c:pt>
                <c:pt idx="348">
                  <c:v>94</c:v>
                </c:pt>
                <c:pt idx="349">
                  <c:v>199</c:v>
                </c:pt>
                <c:pt idx="350">
                  <c:v>29</c:v>
                </c:pt>
                <c:pt idx="351">
                  <c:v>235</c:v>
                </c:pt>
                <c:pt idx="352">
                  <c:v>57</c:v>
                </c:pt>
                <c:pt idx="353">
                  <c:v>659</c:v>
                </c:pt>
                <c:pt idx="354">
                  <c:v>78</c:v>
                </c:pt>
                <c:pt idx="355">
                  <c:v>96</c:v>
                </c:pt>
                <c:pt idx="356">
                  <c:v>224</c:v>
                </c:pt>
                <c:pt idx="357">
                  <c:v>149</c:v>
                </c:pt>
                <c:pt idx="358">
                  <c:v>245</c:v>
                </c:pt>
                <c:pt idx="359">
                  <c:v>477</c:v>
                </c:pt>
                <c:pt idx="360">
                  <c:v>236</c:v>
                </c:pt>
                <c:pt idx="361">
                  <c:v>270</c:v>
                </c:pt>
                <c:pt idx="362">
                  <c:v>158</c:v>
                </c:pt>
                <c:pt idx="363">
                  <c:v>226</c:v>
                </c:pt>
                <c:pt idx="364">
                  <c:v>225</c:v>
                </c:pt>
                <c:pt idx="365">
                  <c:v>815</c:v>
                </c:pt>
                <c:pt idx="366">
                  <c:v>252</c:v>
                </c:pt>
                <c:pt idx="367">
                  <c:v>314</c:v>
                </c:pt>
                <c:pt idx="368">
                  <c:v>295</c:v>
                </c:pt>
                <c:pt idx="369">
                  <c:v>166</c:v>
                </c:pt>
                <c:pt idx="370">
                  <c:v>143</c:v>
                </c:pt>
                <c:pt idx="371">
                  <c:v>315</c:v>
                </c:pt>
                <c:pt idx="372">
                  <c:v>471</c:v>
                </c:pt>
                <c:pt idx="373">
                  <c:v>543</c:v>
                </c:pt>
                <c:pt idx="374">
                  <c:v>758</c:v>
                </c:pt>
                <c:pt idx="375">
                  <c:v>299</c:v>
                </c:pt>
                <c:pt idx="376">
                  <c:v>249</c:v>
                </c:pt>
                <c:pt idx="377">
                  <c:v>388</c:v>
                </c:pt>
                <c:pt idx="378">
                  <c:v>455</c:v>
                </c:pt>
                <c:pt idx="379">
                  <c:v>148</c:v>
                </c:pt>
                <c:pt idx="380">
                  <c:v>25</c:v>
                </c:pt>
                <c:pt idx="381">
                  <c:v>76</c:v>
                </c:pt>
                <c:pt idx="382">
                  <c:v>254</c:v>
                </c:pt>
                <c:pt idx="383">
                  <c:v>689</c:v>
                </c:pt>
                <c:pt idx="384">
                  <c:v>210</c:v>
                </c:pt>
                <c:pt idx="385">
                  <c:v>187</c:v>
                </c:pt>
                <c:pt idx="386">
                  <c:v>372</c:v>
                </c:pt>
                <c:pt idx="387">
                  <c:v>365</c:v>
                </c:pt>
                <c:pt idx="388">
                  <c:v>317</c:v>
                </c:pt>
                <c:pt idx="389">
                  <c:v>70</c:v>
                </c:pt>
                <c:pt idx="390">
                  <c:v>271</c:v>
                </c:pt>
                <c:pt idx="391">
                  <c:v>274</c:v>
                </c:pt>
                <c:pt idx="392">
                  <c:v>345</c:v>
                </c:pt>
                <c:pt idx="393">
                  <c:v>236</c:v>
                </c:pt>
                <c:pt idx="394">
                  <c:v>279</c:v>
                </c:pt>
                <c:pt idx="395">
                  <c:v>277</c:v>
                </c:pt>
                <c:pt idx="396">
                  <c:v>87</c:v>
                </c:pt>
                <c:pt idx="397">
                  <c:v>454</c:v>
                </c:pt>
                <c:pt idx="398">
                  <c:v>229</c:v>
                </c:pt>
                <c:pt idx="399">
                  <c:v>127</c:v>
                </c:pt>
                <c:pt idx="400">
                  <c:v>248</c:v>
                </c:pt>
                <c:pt idx="401">
                  <c:v>49</c:v>
                </c:pt>
                <c:pt idx="402">
                  <c:v>341</c:v>
                </c:pt>
                <c:pt idx="403">
                  <c:v>107</c:v>
                </c:pt>
                <c:pt idx="404">
                  <c:v>93</c:v>
                </c:pt>
                <c:pt idx="405">
                  <c:v>34</c:v>
                </c:pt>
                <c:pt idx="406">
                  <c:v>67</c:v>
                </c:pt>
                <c:pt idx="407">
                  <c:v>343</c:v>
                </c:pt>
                <c:pt idx="408">
                  <c:v>213</c:v>
                </c:pt>
                <c:pt idx="409">
                  <c:v>45</c:v>
                </c:pt>
                <c:pt idx="410">
                  <c:v>94</c:v>
                </c:pt>
                <c:pt idx="411">
                  <c:v>249</c:v>
                </c:pt>
                <c:pt idx="412">
                  <c:v>110</c:v>
                </c:pt>
                <c:pt idx="413">
                  <c:v>355</c:v>
                </c:pt>
                <c:pt idx="414">
                  <c:v>291</c:v>
                </c:pt>
                <c:pt idx="415">
                  <c:v>45</c:v>
                </c:pt>
                <c:pt idx="416">
                  <c:v>62</c:v>
                </c:pt>
                <c:pt idx="417">
                  <c:v>258</c:v>
                </c:pt>
                <c:pt idx="418">
                  <c:v>220</c:v>
                </c:pt>
                <c:pt idx="419">
                  <c:v>364</c:v>
                </c:pt>
                <c:pt idx="420">
                  <c:v>54</c:v>
                </c:pt>
                <c:pt idx="421">
                  <c:v>37</c:v>
                </c:pt>
                <c:pt idx="422">
                  <c:v>143</c:v>
                </c:pt>
                <c:pt idx="423">
                  <c:v>640</c:v>
                </c:pt>
                <c:pt idx="424">
                  <c:v>519</c:v>
                </c:pt>
                <c:pt idx="425">
                  <c:v>54</c:v>
                </c:pt>
                <c:pt idx="426">
                  <c:v>341</c:v>
                </c:pt>
                <c:pt idx="427">
                  <c:v>14</c:v>
                </c:pt>
                <c:pt idx="428">
                  <c:v>50</c:v>
                </c:pt>
                <c:pt idx="429">
                  <c:v>309</c:v>
                </c:pt>
                <c:pt idx="430">
                  <c:v>249</c:v>
                </c:pt>
                <c:pt idx="431">
                  <c:v>159</c:v>
                </c:pt>
                <c:pt idx="432">
                  <c:v>72</c:v>
                </c:pt>
                <c:pt idx="433">
                  <c:v>160</c:v>
                </c:pt>
                <c:pt idx="434">
                  <c:v>215</c:v>
                </c:pt>
                <c:pt idx="435">
                  <c:v>325</c:v>
                </c:pt>
                <c:pt idx="436">
                  <c:v>148</c:v>
                </c:pt>
                <c:pt idx="437">
                  <c:v>301</c:v>
                </c:pt>
                <c:pt idx="438">
                  <c:v>86</c:v>
                </c:pt>
                <c:pt idx="439">
                  <c:v>297</c:v>
                </c:pt>
                <c:pt idx="440">
                  <c:v>326</c:v>
                </c:pt>
                <c:pt idx="441">
                  <c:v>257</c:v>
                </c:pt>
                <c:pt idx="442">
                  <c:v>338</c:v>
                </c:pt>
                <c:pt idx="443">
                  <c:v>248</c:v>
                </c:pt>
                <c:pt idx="444">
                  <c:v>125</c:v>
                </c:pt>
                <c:pt idx="445">
                  <c:v>442</c:v>
                </c:pt>
                <c:pt idx="446">
                  <c:v>279</c:v>
                </c:pt>
                <c:pt idx="447">
                  <c:v>19</c:v>
                </c:pt>
                <c:pt idx="448">
                  <c:v>438</c:v>
                </c:pt>
                <c:pt idx="449">
                  <c:v>285</c:v>
                </c:pt>
                <c:pt idx="450">
                  <c:v>181</c:v>
                </c:pt>
                <c:pt idx="451">
                  <c:v>244</c:v>
                </c:pt>
                <c:pt idx="452">
                  <c:v>306</c:v>
                </c:pt>
                <c:pt idx="453">
                  <c:v>17</c:v>
                </c:pt>
                <c:pt idx="454">
                  <c:v>319</c:v>
                </c:pt>
                <c:pt idx="455">
                  <c:v>280</c:v>
                </c:pt>
                <c:pt idx="456">
                  <c:v>616</c:v>
                </c:pt>
                <c:pt idx="457">
                  <c:v>646</c:v>
                </c:pt>
                <c:pt idx="458">
                  <c:v>581</c:v>
                </c:pt>
                <c:pt idx="459">
                  <c:v>72</c:v>
                </c:pt>
                <c:pt idx="460">
                  <c:v>438</c:v>
                </c:pt>
                <c:pt idx="461">
                  <c:v>340</c:v>
                </c:pt>
                <c:pt idx="462">
                  <c:v>319</c:v>
                </c:pt>
                <c:pt idx="463">
                  <c:v>217</c:v>
                </c:pt>
                <c:pt idx="464">
                  <c:v>379</c:v>
                </c:pt>
                <c:pt idx="465">
                  <c:v>330</c:v>
                </c:pt>
                <c:pt idx="466">
                  <c:v>248</c:v>
                </c:pt>
                <c:pt idx="467">
                  <c:v>393</c:v>
                </c:pt>
                <c:pt idx="468">
                  <c:v>171</c:v>
                </c:pt>
                <c:pt idx="469">
                  <c:v>382</c:v>
                </c:pt>
                <c:pt idx="470">
                  <c:v>262</c:v>
                </c:pt>
                <c:pt idx="471">
                  <c:v>500</c:v>
                </c:pt>
                <c:pt idx="472">
                  <c:v>218</c:v>
                </c:pt>
                <c:pt idx="473">
                  <c:v>574</c:v>
                </c:pt>
                <c:pt idx="474">
                  <c:v>292</c:v>
                </c:pt>
                <c:pt idx="475">
                  <c:v>40</c:v>
                </c:pt>
                <c:pt idx="476">
                  <c:v>190</c:v>
                </c:pt>
                <c:pt idx="477">
                  <c:v>125</c:v>
                </c:pt>
                <c:pt idx="478">
                  <c:v>256</c:v>
                </c:pt>
                <c:pt idx="479">
                  <c:v>269</c:v>
                </c:pt>
                <c:pt idx="480">
                  <c:v>526</c:v>
                </c:pt>
                <c:pt idx="481">
                  <c:v>519</c:v>
                </c:pt>
                <c:pt idx="482">
                  <c:v>54</c:v>
                </c:pt>
                <c:pt idx="483">
                  <c:v>78</c:v>
                </c:pt>
                <c:pt idx="484">
                  <c:v>241</c:v>
                </c:pt>
                <c:pt idx="485">
                  <c:v>146</c:v>
                </c:pt>
                <c:pt idx="486">
                  <c:v>429</c:v>
                </c:pt>
                <c:pt idx="487">
                  <c:v>211</c:v>
                </c:pt>
                <c:pt idx="488">
                  <c:v>42</c:v>
                </c:pt>
                <c:pt idx="489">
                  <c:v>338</c:v>
                </c:pt>
                <c:pt idx="490">
                  <c:v>708</c:v>
                </c:pt>
                <c:pt idx="491">
                  <c:v>159</c:v>
                </c:pt>
                <c:pt idx="492">
                  <c:v>185</c:v>
                </c:pt>
                <c:pt idx="493">
                  <c:v>230</c:v>
                </c:pt>
                <c:pt idx="494">
                  <c:v>447</c:v>
                </c:pt>
                <c:pt idx="495">
                  <c:v>118</c:v>
                </c:pt>
                <c:pt idx="496">
                  <c:v>46</c:v>
                </c:pt>
              </c:numCache>
            </c:numRef>
          </c:yVal>
        </c:ser>
        <c:ser>
          <c:idx val="1"/>
          <c:order val="1"/>
          <c:tx>
            <c:v>3 Merged</c:v>
          </c:tx>
          <c:spPr>
            <a:ln w="28575">
              <a:noFill/>
            </a:ln>
          </c:spPr>
          <c:xVal>
            <c:numRef>
              <c:f>'Sizes Vs. #merged'!$A$499:$A$700</c:f>
              <c:numCache>
                <c:formatCode>General</c:formatCode>
                <c:ptCount val="202"/>
                <c:pt idx="0">
                  <c:v>40</c:v>
                </c:pt>
                <c:pt idx="1">
                  <c:v>40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  <c:pt idx="11">
                  <c:v>50</c:v>
                </c:pt>
                <c:pt idx="12">
                  <c:v>50</c:v>
                </c:pt>
                <c:pt idx="13">
                  <c:v>40</c:v>
                </c:pt>
                <c:pt idx="14">
                  <c:v>40</c:v>
                </c:pt>
                <c:pt idx="15">
                  <c:v>60</c:v>
                </c:pt>
                <c:pt idx="16">
                  <c:v>40</c:v>
                </c:pt>
                <c:pt idx="17">
                  <c:v>40</c:v>
                </c:pt>
                <c:pt idx="18">
                  <c:v>50</c:v>
                </c:pt>
                <c:pt idx="19">
                  <c:v>30</c:v>
                </c:pt>
                <c:pt idx="20">
                  <c:v>30</c:v>
                </c:pt>
                <c:pt idx="21">
                  <c:v>40</c:v>
                </c:pt>
                <c:pt idx="22">
                  <c:v>30</c:v>
                </c:pt>
                <c:pt idx="23">
                  <c:v>60</c:v>
                </c:pt>
                <c:pt idx="24">
                  <c:v>50</c:v>
                </c:pt>
                <c:pt idx="25">
                  <c:v>60</c:v>
                </c:pt>
                <c:pt idx="26">
                  <c:v>50</c:v>
                </c:pt>
                <c:pt idx="27">
                  <c:v>40</c:v>
                </c:pt>
                <c:pt idx="28">
                  <c:v>50</c:v>
                </c:pt>
                <c:pt idx="29">
                  <c:v>40</c:v>
                </c:pt>
                <c:pt idx="30">
                  <c:v>50</c:v>
                </c:pt>
                <c:pt idx="31">
                  <c:v>50</c:v>
                </c:pt>
                <c:pt idx="32">
                  <c:v>60</c:v>
                </c:pt>
                <c:pt idx="33">
                  <c:v>40</c:v>
                </c:pt>
                <c:pt idx="34">
                  <c:v>50</c:v>
                </c:pt>
                <c:pt idx="35">
                  <c:v>40</c:v>
                </c:pt>
                <c:pt idx="36">
                  <c:v>50</c:v>
                </c:pt>
                <c:pt idx="37">
                  <c:v>40</c:v>
                </c:pt>
                <c:pt idx="38">
                  <c:v>60</c:v>
                </c:pt>
                <c:pt idx="39">
                  <c:v>30</c:v>
                </c:pt>
                <c:pt idx="40">
                  <c:v>20</c:v>
                </c:pt>
                <c:pt idx="41">
                  <c:v>60</c:v>
                </c:pt>
                <c:pt idx="42">
                  <c:v>40</c:v>
                </c:pt>
                <c:pt idx="43">
                  <c:v>60</c:v>
                </c:pt>
                <c:pt idx="44">
                  <c:v>50</c:v>
                </c:pt>
                <c:pt idx="45">
                  <c:v>60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60</c:v>
                </c:pt>
                <c:pt idx="58">
                  <c:v>20</c:v>
                </c:pt>
                <c:pt idx="59">
                  <c:v>40</c:v>
                </c:pt>
                <c:pt idx="60">
                  <c:v>50</c:v>
                </c:pt>
                <c:pt idx="61">
                  <c:v>50</c:v>
                </c:pt>
                <c:pt idx="62">
                  <c:v>40</c:v>
                </c:pt>
                <c:pt idx="63">
                  <c:v>60</c:v>
                </c:pt>
                <c:pt idx="64">
                  <c:v>50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50</c:v>
                </c:pt>
                <c:pt idx="72">
                  <c:v>60</c:v>
                </c:pt>
                <c:pt idx="73">
                  <c:v>50</c:v>
                </c:pt>
                <c:pt idx="74">
                  <c:v>60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50</c:v>
                </c:pt>
                <c:pt idx="80">
                  <c:v>50</c:v>
                </c:pt>
                <c:pt idx="81">
                  <c:v>60</c:v>
                </c:pt>
                <c:pt idx="82">
                  <c:v>40</c:v>
                </c:pt>
                <c:pt idx="83">
                  <c:v>60</c:v>
                </c:pt>
                <c:pt idx="84">
                  <c:v>60</c:v>
                </c:pt>
                <c:pt idx="85">
                  <c:v>40</c:v>
                </c:pt>
                <c:pt idx="86">
                  <c:v>50</c:v>
                </c:pt>
                <c:pt idx="87">
                  <c:v>40</c:v>
                </c:pt>
                <c:pt idx="88">
                  <c:v>40</c:v>
                </c:pt>
                <c:pt idx="89">
                  <c:v>60</c:v>
                </c:pt>
                <c:pt idx="90">
                  <c:v>30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30</c:v>
                </c:pt>
                <c:pt idx="95">
                  <c:v>50</c:v>
                </c:pt>
                <c:pt idx="96">
                  <c:v>60</c:v>
                </c:pt>
                <c:pt idx="97">
                  <c:v>50</c:v>
                </c:pt>
                <c:pt idx="98">
                  <c:v>60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40</c:v>
                </c:pt>
                <c:pt idx="103">
                  <c:v>50</c:v>
                </c:pt>
                <c:pt idx="104">
                  <c:v>50</c:v>
                </c:pt>
                <c:pt idx="105">
                  <c:v>30</c:v>
                </c:pt>
                <c:pt idx="106">
                  <c:v>60</c:v>
                </c:pt>
                <c:pt idx="107">
                  <c:v>60</c:v>
                </c:pt>
                <c:pt idx="108">
                  <c:v>40</c:v>
                </c:pt>
                <c:pt idx="109">
                  <c:v>60</c:v>
                </c:pt>
                <c:pt idx="110">
                  <c:v>60</c:v>
                </c:pt>
                <c:pt idx="111">
                  <c:v>60</c:v>
                </c:pt>
                <c:pt idx="112">
                  <c:v>60</c:v>
                </c:pt>
                <c:pt idx="113">
                  <c:v>60</c:v>
                </c:pt>
                <c:pt idx="114">
                  <c:v>60</c:v>
                </c:pt>
                <c:pt idx="115">
                  <c:v>40</c:v>
                </c:pt>
                <c:pt idx="116">
                  <c:v>20</c:v>
                </c:pt>
                <c:pt idx="117">
                  <c:v>60</c:v>
                </c:pt>
                <c:pt idx="118">
                  <c:v>60</c:v>
                </c:pt>
                <c:pt idx="119">
                  <c:v>40</c:v>
                </c:pt>
                <c:pt idx="120">
                  <c:v>60</c:v>
                </c:pt>
                <c:pt idx="121">
                  <c:v>40</c:v>
                </c:pt>
                <c:pt idx="122">
                  <c:v>60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40</c:v>
                </c:pt>
                <c:pt idx="127">
                  <c:v>50</c:v>
                </c:pt>
                <c:pt idx="128">
                  <c:v>60</c:v>
                </c:pt>
                <c:pt idx="129">
                  <c:v>60</c:v>
                </c:pt>
                <c:pt idx="130">
                  <c:v>60</c:v>
                </c:pt>
                <c:pt idx="131">
                  <c:v>60</c:v>
                </c:pt>
                <c:pt idx="132">
                  <c:v>60</c:v>
                </c:pt>
                <c:pt idx="133">
                  <c:v>40</c:v>
                </c:pt>
                <c:pt idx="134">
                  <c:v>60</c:v>
                </c:pt>
                <c:pt idx="135">
                  <c:v>60</c:v>
                </c:pt>
                <c:pt idx="136">
                  <c:v>50</c:v>
                </c:pt>
                <c:pt idx="137">
                  <c:v>60</c:v>
                </c:pt>
                <c:pt idx="138">
                  <c:v>60</c:v>
                </c:pt>
                <c:pt idx="139">
                  <c:v>30</c:v>
                </c:pt>
                <c:pt idx="140">
                  <c:v>60</c:v>
                </c:pt>
                <c:pt idx="141">
                  <c:v>30</c:v>
                </c:pt>
                <c:pt idx="142">
                  <c:v>60</c:v>
                </c:pt>
                <c:pt idx="143">
                  <c:v>50</c:v>
                </c:pt>
                <c:pt idx="144">
                  <c:v>60</c:v>
                </c:pt>
                <c:pt idx="145">
                  <c:v>50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30</c:v>
                </c:pt>
                <c:pt idx="150">
                  <c:v>60</c:v>
                </c:pt>
                <c:pt idx="151">
                  <c:v>60</c:v>
                </c:pt>
                <c:pt idx="152">
                  <c:v>60</c:v>
                </c:pt>
                <c:pt idx="153">
                  <c:v>40</c:v>
                </c:pt>
                <c:pt idx="154">
                  <c:v>40</c:v>
                </c:pt>
                <c:pt idx="155">
                  <c:v>60</c:v>
                </c:pt>
                <c:pt idx="156">
                  <c:v>60</c:v>
                </c:pt>
                <c:pt idx="157">
                  <c:v>60</c:v>
                </c:pt>
                <c:pt idx="158">
                  <c:v>60</c:v>
                </c:pt>
                <c:pt idx="159">
                  <c:v>60</c:v>
                </c:pt>
                <c:pt idx="160">
                  <c:v>60</c:v>
                </c:pt>
                <c:pt idx="161">
                  <c:v>60</c:v>
                </c:pt>
                <c:pt idx="162">
                  <c:v>60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60</c:v>
                </c:pt>
                <c:pt idx="169">
                  <c:v>50</c:v>
                </c:pt>
                <c:pt idx="170">
                  <c:v>50</c:v>
                </c:pt>
                <c:pt idx="171">
                  <c:v>60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30</c:v>
                </c:pt>
                <c:pt idx="176">
                  <c:v>60</c:v>
                </c:pt>
                <c:pt idx="177">
                  <c:v>60</c:v>
                </c:pt>
                <c:pt idx="178">
                  <c:v>40</c:v>
                </c:pt>
                <c:pt idx="179">
                  <c:v>60</c:v>
                </c:pt>
                <c:pt idx="180">
                  <c:v>60</c:v>
                </c:pt>
                <c:pt idx="181">
                  <c:v>40</c:v>
                </c:pt>
                <c:pt idx="182">
                  <c:v>40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50</c:v>
                </c:pt>
                <c:pt idx="187">
                  <c:v>50</c:v>
                </c:pt>
                <c:pt idx="188">
                  <c:v>40</c:v>
                </c:pt>
                <c:pt idx="189">
                  <c:v>50</c:v>
                </c:pt>
                <c:pt idx="190">
                  <c:v>50</c:v>
                </c:pt>
                <c:pt idx="191">
                  <c:v>40</c:v>
                </c:pt>
                <c:pt idx="192">
                  <c:v>60</c:v>
                </c:pt>
                <c:pt idx="193">
                  <c:v>60</c:v>
                </c:pt>
                <c:pt idx="194">
                  <c:v>60</c:v>
                </c:pt>
                <c:pt idx="195">
                  <c:v>40</c:v>
                </c:pt>
                <c:pt idx="196">
                  <c:v>60</c:v>
                </c:pt>
                <c:pt idx="197">
                  <c:v>40</c:v>
                </c:pt>
                <c:pt idx="198">
                  <c:v>60</c:v>
                </c:pt>
                <c:pt idx="199">
                  <c:v>50</c:v>
                </c:pt>
                <c:pt idx="200">
                  <c:v>60</c:v>
                </c:pt>
                <c:pt idx="201">
                  <c:v>50</c:v>
                </c:pt>
              </c:numCache>
            </c:numRef>
          </c:xVal>
          <c:yVal>
            <c:numRef>
              <c:f>'Sizes Vs. #merged'!$B$499:$B$700</c:f>
              <c:numCache>
                <c:formatCode>General</c:formatCode>
                <c:ptCount val="202"/>
                <c:pt idx="0">
                  <c:v>151</c:v>
                </c:pt>
                <c:pt idx="1">
                  <c:v>97</c:v>
                </c:pt>
                <c:pt idx="2">
                  <c:v>558</c:v>
                </c:pt>
                <c:pt idx="3">
                  <c:v>44</c:v>
                </c:pt>
                <c:pt idx="4">
                  <c:v>96</c:v>
                </c:pt>
                <c:pt idx="5">
                  <c:v>527</c:v>
                </c:pt>
                <c:pt idx="6">
                  <c:v>348</c:v>
                </c:pt>
                <c:pt idx="7">
                  <c:v>242</c:v>
                </c:pt>
                <c:pt idx="8">
                  <c:v>181</c:v>
                </c:pt>
                <c:pt idx="9">
                  <c:v>353</c:v>
                </c:pt>
                <c:pt idx="10">
                  <c:v>380</c:v>
                </c:pt>
                <c:pt idx="11">
                  <c:v>498</c:v>
                </c:pt>
                <c:pt idx="12">
                  <c:v>469</c:v>
                </c:pt>
                <c:pt idx="13">
                  <c:v>74</c:v>
                </c:pt>
                <c:pt idx="14">
                  <c:v>476</c:v>
                </c:pt>
                <c:pt idx="15">
                  <c:v>345</c:v>
                </c:pt>
                <c:pt idx="16">
                  <c:v>516</c:v>
                </c:pt>
                <c:pt idx="17">
                  <c:v>623</c:v>
                </c:pt>
                <c:pt idx="18">
                  <c:v>345</c:v>
                </c:pt>
                <c:pt idx="19">
                  <c:v>687</c:v>
                </c:pt>
                <c:pt idx="20">
                  <c:v>570</c:v>
                </c:pt>
                <c:pt idx="21">
                  <c:v>217</c:v>
                </c:pt>
                <c:pt idx="22">
                  <c:v>449</c:v>
                </c:pt>
                <c:pt idx="23">
                  <c:v>340</c:v>
                </c:pt>
                <c:pt idx="24">
                  <c:v>523</c:v>
                </c:pt>
                <c:pt idx="25">
                  <c:v>476</c:v>
                </c:pt>
                <c:pt idx="26">
                  <c:v>229</c:v>
                </c:pt>
                <c:pt idx="27">
                  <c:v>187</c:v>
                </c:pt>
                <c:pt idx="28">
                  <c:v>386</c:v>
                </c:pt>
                <c:pt idx="29">
                  <c:v>66</c:v>
                </c:pt>
                <c:pt idx="30">
                  <c:v>407</c:v>
                </c:pt>
                <c:pt idx="31">
                  <c:v>332</c:v>
                </c:pt>
                <c:pt idx="32">
                  <c:v>310</c:v>
                </c:pt>
                <c:pt idx="33">
                  <c:v>305</c:v>
                </c:pt>
                <c:pt idx="34">
                  <c:v>52</c:v>
                </c:pt>
                <c:pt idx="35">
                  <c:v>799</c:v>
                </c:pt>
                <c:pt idx="36">
                  <c:v>508</c:v>
                </c:pt>
                <c:pt idx="37">
                  <c:v>456</c:v>
                </c:pt>
                <c:pt idx="38">
                  <c:v>356</c:v>
                </c:pt>
                <c:pt idx="39">
                  <c:v>423</c:v>
                </c:pt>
                <c:pt idx="40">
                  <c:v>699</c:v>
                </c:pt>
                <c:pt idx="41">
                  <c:v>91</c:v>
                </c:pt>
                <c:pt idx="42">
                  <c:v>343</c:v>
                </c:pt>
                <c:pt idx="43">
                  <c:v>762</c:v>
                </c:pt>
                <c:pt idx="44">
                  <c:v>568</c:v>
                </c:pt>
                <c:pt idx="45">
                  <c:v>304</c:v>
                </c:pt>
                <c:pt idx="46">
                  <c:v>586</c:v>
                </c:pt>
                <c:pt idx="47">
                  <c:v>68</c:v>
                </c:pt>
                <c:pt idx="48">
                  <c:v>329</c:v>
                </c:pt>
                <c:pt idx="49">
                  <c:v>358</c:v>
                </c:pt>
                <c:pt idx="50">
                  <c:v>338</c:v>
                </c:pt>
                <c:pt idx="51">
                  <c:v>91</c:v>
                </c:pt>
                <c:pt idx="52">
                  <c:v>494</c:v>
                </c:pt>
                <c:pt idx="53">
                  <c:v>11</c:v>
                </c:pt>
                <c:pt idx="54">
                  <c:v>291</c:v>
                </c:pt>
                <c:pt idx="55">
                  <c:v>92</c:v>
                </c:pt>
                <c:pt idx="56">
                  <c:v>222</c:v>
                </c:pt>
                <c:pt idx="57">
                  <c:v>495</c:v>
                </c:pt>
                <c:pt idx="58">
                  <c:v>91</c:v>
                </c:pt>
                <c:pt idx="59">
                  <c:v>287</c:v>
                </c:pt>
                <c:pt idx="60">
                  <c:v>145</c:v>
                </c:pt>
                <c:pt idx="61">
                  <c:v>153</c:v>
                </c:pt>
                <c:pt idx="62">
                  <c:v>87</c:v>
                </c:pt>
                <c:pt idx="63">
                  <c:v>34</c:v>
                </c:pt>
                <c:pt idx="64">
                  <c:v>458</c:v>
                </c:pt>
                <c:pt idx="65">
                  <c:v>259</c:v>
                </c:pt>
                <c:pt idx="66">
                  <c:v>341</c:v>
                </c:pt>
                <c:pt idx="67">
                  <c:v>380</c:v>
                </c:pt>
                <c:pt idx="68">
                  <c:v>465</c:v>
                </c:pt>
                <c:pt idx="69">
                  <c:v>36</c:v>
                </c:pt>
                <c:pt idx="70">
                  <c:v>674</c:v>
                </c:pt>
                <c:pt idx="71">
                  <c:v>513</c:v>
                </c:pt>
                <c:pt idx="72">
                  <c:v>446</c:v>
                </c:pt>
                <c:pt idx="73">
                  <c:v>574</c:v>
                </c:pt>
                <c:pt idx="74">
                  <c:v>400</c:v>
                </c:pt>
                <c:pt idx="75">
                  <c:v>418</c:v>
                </c:pt>
                <c:pt idx="76">
                  <c:v>561</c:v>
                </c:pt>
                <c:pt idx="77">
                  <c:v>654</c:v>
                </c:pt>
                <c:pt idx="78">
                  <c:v>462</c:v>
                </c:pt>
                <c:pt idx="79">
                  <c:v>346</c:v>
                </c:pt>
                <c:pt idx="80">
                  <c:v>473</c:v>
                </c:pt>
                <c:pt idx="81">
                  <c:v>332</c:v>
                </c:pt>
                <c:pt idx="82">
                  <c:v>242</c:v>
                </c:pt>
                <c:pt idx="83">
                  <c:v>81</c:v>
                </c:pt>
                <c:pt idx="84">
                  <c:v>630</c:v>
                </c:pt>
                <c:pt idx="85">
                  <c:v>643</c:v>
                </c:pt>
                <c:pt idx="86">
                  <c:v>657</c:v>
                </c:pt>
                <c:pt idx="87">
                  <c:v>200</c:v>
                </c:pt>
                <c:pt idx="88">
                  <c:v>530</c:v>
                </c:pt>
                <c:pt idx="89">
                  <c:v>82</c:v>
                </c:pt>
                <c:pt idx="90">
                  <c:v>104</c:v>
                </c:pt>
                <c:pt idx="91">
                  <c:v>604</c:v>
                </c:pt>
                <c:pt idx="92">
                  <c:v>43</c:v>
                </c:pt>
                <c:pt idx="93">
                  <c:v>704</c:v>
                </c:pt>
                <c:pt idx="94">
                  <c:v>534</c:v>
                </c:pt>
                <c:pt idx="95">
                  <c:v>465</c:v>
                </c:pt>
                <c:pt idx="96">
                  <c:v>170</c:v>
                </c:pt>
                <c:pt idx="97">
                  <c:v>532</c:v>
                </c:pt>
                <c:pt idx="98">
                  <c:v>268</c:v>
                </c:pt>
                <c:pt idx="99">
                  <c:v>434</c:v>
                </c:pt>
                <c:pt idx="100">
                  <c:v>198</c:v>
                </c:pt>
                <c:pt idx="101">
                  <c:v>353</c:v>
                </c:pt>
                <c:pt idx="102">
                  <c:v>259</c:v>
                </c:pt>
                <c:pt idx="103">
                  <c:v>399</c:v>
                </c:pt>
                <c:pt idx="104">
                  <c:v>439</c:v>
                </c:pt>
                <c:pt idx="105">
                  <c:v>182</c:v>
                </c:pt>
                <c:pt idx="106">
                  <c:v>139</c:v>
                </c:pt>
                <c:pt idx="107">
                  <c:v>365</c:v>
                </c:pt>
                <c:pt idx="108">
                  <c:v>469</c:v>
                </c:pt>
                <c:pt idx="109">
                  <c:v>364</c:v>
                </c:pt>
                <c:pt idx="110">
                  <c:v>351</c:v>
                </c:pt>
                <c:pt idx="111">
                  <c:v>145</c:v>
                </c:pt>
                <c:pt idx="112">
                  <c:v>333</c:v>
                </c:pt>
                <c:pt idx="113">
                  <c:v>427</c:v>
                </c:pt>
                <c:pt idx="114">
                  <c:v>411</c:v>
                </c:pt>
                <c:pt idx="115">
                  <c:v>221</c:v>
                </c:pt>
                <c:pt idx="116">
                  <c:v>162</c:v>
                </c:pt>
                <c:pt idx="117">
                  <c:v>265</c:v>
                </c:pt>
                <c:pt idx="118">
                  <c:v>730</c:v>
                </c:pt>
                <c:pt idx="119">
                  <c:v>403</c:v>
                </c:pt>
                <c:pt idx="120">
                  <c:v>265</c:v>
                </c:pt>
                <c:pt idx="121">
                  <c:v>853</c:v>
                </c:pt>
                <c:pt idx="122">
                  <c:v>591</c:v>
                </c:pt>
                <c:pt idx="123">
                  <c:v>288</c:v>
                </c:pt>
                <c:pt idx="124">
                  <c:v>234</c:v>
                </c:pt>
                <c:pt idx="125">
                  <c:v>336</c:v>
                </c:pt>
                <c:pt idx="126">
                  <c:v>464</c:v>
                </c:pt>
                <c:pt idx="127">
                  <c:v>312</c:v>
                </c:pt>
                <c:pt idx="128">
                  <c:v>268</c:v>
                </c:pt>
                <c:pt idx="129">
                  <c:v>235</c:v>
                </c:pt>
                <c:pt idx="130">
                  <c:v>306</c:v>
                </c:pt>
                <c:pt idx="131">
                  <c:v>349</c:v>
                </c:pt>
                <c:pt idx="132">
                  <c:v>190</c:v>
                </c:pt>
                <c:pt idx="133">
                  <c:v>617</c:v>
                </c:pt>
                <c:pt idx="134">
                  <c:v>324</c:v>
                </c:pt>
                <c:pt idx="135">
                  <c:v>403</c:v>
                </c:pt>
                <c:pt idx="136">
                  <c:v>198</c:v>
                </c:pt>
                <c:pt idx="137">
                  <c:v>173</c:v>
                </c:pt>
                <c:pt idx="138">
                  <c:v>116</c:v>
                </c:pt>
                <c:pt idx="139">
                  <c:v>326</c:v>
                </c:pt>
                <c:pt idx="140">
                  <c:v>113</c:v>
                </c:pt>
                <c:pt idx="141">
                  <c:v>85</c:v>
                </c:pt>
                <c:pt idx="142">
                  <c:v>190</c:v>
                </c:pt>
                <c:pt idx="143">
                  <c:v>113</c:v>
                </c:pt>
                <c:pt idx="144">
                  <c:v>371</c:v>
                </c:pt>
                <c:pt idx="145">
                  <c:v>108</c:v>
                </c:pt>
                <c:pt idx="146">
                  <c:v>868</c:v>
                </c:pt>
                <c:pt idx="147">
                  <c:v>325</c:v>
                </c:pt>
                <c:pt idx="148">
                  <c:v>54</c:v>
                </c:pt>
                <c:pt idx="149">
                  <c:v>197</c:v>
                </c:pt>
                <c:pt idx="150">
                  <c:v>216</c:v>
                </c:pt>
                <c:pt idx="151">
                  <c:v>479</c:v>
                </c:pt>
                <c:pt idx="152">
                  <c:v>714</c:v>
                </c:pt>
                <c:pt idx="153">
                  <c:v>304</c:v>
                </c:pt>
                <c:pt idx="154">
                  <c:v>472</c:v>
                </c:pt>
                <c:pt idx="155">
                  <c:v>377</c:v>
                </c:pt>
                <c:pt idx="156">
                  <c:v>372</c:v>
                </c:pt>
                <c:pt idx="157">
                  <c:v>557</c:v>
                </c:pt>
                <c:pt idx="158">
                  <c:v>606</c:v>
                </c:pt>
                <c:pt idx="159">
                  <c:v>371</c:v>
                </c:pt>
                <c:pt idx="160">
                  <c:v>183</c:v>
                </c:pt>
                <c:pt idx="161">
                  <c:v>464</c:v>
                </c:pt>
                <c:pt idx="162">
                  <c:v>218</c:v>
                </c:pt>
                <c:pt idx="163">
                  <c:v>674</c:v>
                </c:pt>
                <c:pt idx="164">
                  <c:v>806</c:v>
                </c:pt>
                <c:pt idx="165">
                  <c:v>553</c:v>
                </c:pt>
                <c:pt idx="166">
                  <c:v>827</c:v>
                </c:pt>
                <c:pt idx="167">
                  <c:v>279</c:v>
                </c:pt>
                <c:pt idx="168">
                  <c:v>497</c:v>
                </c:pt>
                <c:pt idx="169">
                  <c:v>275</c:v>
                </c:pt>
                <c:pt idx="170">
                  <c:v>241</c:v>
                </c:pt>
                <c:pt idx="171">
                  <c:v>295</c:v>
                </c:pt>
                <c:pt idx="172">
                  <c:v>524</c:v>
                </c:pt>
                <c:pt idx="173">
                  <c:v>188</c:v>
                </c:pt>
                <c:pt idx="174">
                  <c:v>188</c:v>
                </c:pt>
                <c:pt idx="175">
                  <c:v>139</c:v>
                </c:pt>
                <c:pt idx="176">
                  <c:v>320</c:v>
                </c:pt>
                <c:pt idx="177">
                  <c:v>229</c:v>
                </c:pt>
                <c:pt idx="178">
                  <c:v>181</c:v>
                </c:pt>
                <c:pt idx="179">
                  <c:v>191</c:v>
                </c:pt>
                <c:pt idx="180">
                  <c:v>247</c:v>
                </c:pt>
                <c:pt idx="181">
                  <c:v>672</c:v>
                </c:pt>
                <c:pt idx="182">
                  <c:v>198</c:v>
                </c:pt>
                <c:pt idx="183">
                  <c:v>319</c:v>
                </c:pt>
                <c:pt idx="184">
                  <c:v>342</c:v>
                </c:pt>
                <c:pt idx="185">
                  <c:v>247</c:v>
                </c:pt>
                <c:pt idx="186">
                  <c:v>365</c:v>
                </c:pt>
                <c:pt idx="187">
                  <c:v>373</c:v>
                </c:pt>
                <c:pt idx="188">
                  <c:v>194</c:v>
                </c:pt>
                <c:pt idx="189">
                  <c:v>396</c:v>
                </c:pt>
                <c:pt idx="190">
                  <c:v>446</c:v>
                </c:pt>
                <c:pt idx="191">
                  <c:v>178</c:v>
                </c:pt>
                <c:pt idx="192">
                  <c:v>202</c:v>
                </c:pt>
                <c:pt idx="193">
                  <c:v>364</c:v>
                </c:pt>
                <c:pt idx="194">
                  <c:v>638</c:v>
                </c:pt>
                <c:pt idx="195">
                  <c:v>313</c:v>
                </c:pt>
                <c:pt idx="196">
                  <c:v>516</c:v>
                </c:pt>
                <c:pt idx="197">
                  <c:v>706</c:v>
                </c:pt>
                <c:pt idx="198">
                  <c:v>534</c:v>
                </c:pt>
                <c:pt idx="199">
                  <c:v>255</c:v>
                </c:pt>
                <c:pt idx="200">
                  <c:v>333</c:v>
                </c:pt>
                <c:pt idx="201">
                  <c:v>238</c:v>
                </c:pt>
              </c:numCache>
            </c:numRef>
          </c:yVal>
        </c:ser>
        <c:ser>
          <c:idx val="2"/>
          <c:order val="2"/>
          <c:tx>
            <c:v>4 Merged</c:v>
          </c:tx>
          <c:spPr>
            <a:ln w="28575">
              <a:noFill/>
            </a:ln>
          </c:spPr>
          <c:xVal>
            <c:numRef>
              <c:f>'Sizes Vs. #merged'!$A$701:$A$747</c:f>
              <c:numCache>
                <c:formatCode>General</c:formatCode>
                <c:ptCount val="47"/>
                <c:pt idx="0">
                  <c:v>80</c:v>
                </c:pt>
                <c:pt idx="1">
                  <c:v>80</c:v>
                </c:pt>
                <c:pt idx="2">
                  <c:v>70</c:v>
                </c:pt>
                <c:pt idx="3">
                  <c:v>60</c:v>
                </c:pt>
                <c:pt idx="4">
                  <c:v>60</c:v>
                </c:pt>
                <c:pt idx="5">
                  <c:v>70</c:v>
                </c:pt>
                <c:pt idx="6">
                  <c:v>60</c:v>
                </c:pt>
                <c:pt idx="7">
                  <c:v>60</c:v>
                </c:pt>
                <c:pt idx="8">
                  <c:v>70</c:v>
                </c:pt>
                <c:pt idx="9">
                  <c:v>30</c:v>
                </c:pt>
                <c:pt idx="10">
                  <c:v>70</c:v>
                </c:pt>
                <c:pt idx="11">
                  <c:v>60</c:v>
                </c:pt>
                <c:pt idx="12">
                  <c:v>60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40</c:v>
                </c:pt>
                <c:pt idx="17">
                  <c:v>60</c:v>
                </c:pt>
                <c:pt idx="18">
                  <c:v>50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20</c:v>
                </c:pt>
                <c:pt idx="23">
                  <c:v>50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50</c:v>
                </c:pt>
                <c:pt idx="30">
                  <c:v>50</c:v>
                </c:pt>
                <c:pt idx="31">
                  <c:v>70</c:v>
                </c:pt>
                <c:pt idx="32">
                  <c:v>80</c:v>
                </c:pt>
                <c:pt idx="33">
                  <c:v>60</c:v>
                </c:pt>
                <c:pt idx="34">
                  <c:v>60</c:v>
                </c:pt>
                <c:pt idx="35">
                  <c:v>60</c:v>
                </c:pt>
                <c:pt idx="36">
                  <c:v>60</c:v>
                </c:pt>
                <c:pt idx="37">
                  <c:v>40</c:v>
                </c:pt>
                <c:pt idx="38">
                  <c:v>60</c:v>
                </c:pt>
                <c:pt idx="39">
                  <c:v>50</c:v>
                </c:pt>
                <c:pt idx="40">
                  <c:v>70</c:v>
                </c:pt>
                <c:pt idx="41">
                  <c:v>80</c:v>
                </c:pt>
                <c:pt idx="42">
                  <c:v>70</c:v>
                </c:pt>
                <c:pt idx="43">
                  <c:v>60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</c:numCache>
            </c:numRef>
          </c:xVal>
          <c:yVal>
            <c:numRef>
              <c:f>'Sizes Vs. #merged'!$B$701:$B$747</c:f>
              <c:numCache>
                <c:formatCode>General</c:formatCode>
                <c:ptCount val="47"/>
                <c:pt idx="0">
                  <c:v>502</c:v>
                </c:pt>
                <c:pt idx="1">
                  <c:v>370</c:v>
                </c:pt>
                <c:pt idx="2">
                  <c:v>872</c:v>
                </c:pt>
                <c:pt idx="3">
                  <c:v>452</c:v>
                </c:pt>
                <c:pt idx="4">
                  <c:v>903</c:v>
                </c:pt>
                <c:pt idx="5">
                  <c:v>628</c:v>
                </c:pt>
                <c:pt idx="6">
                  <c:v>822</c:v>
                </c:pt>
                <c:pt idx="7">
                  <c:v>527</c:v>
                </c:pt>
                <c:pt idx="8">
                  <c:v>103</c:v>
                </c:pt>
                <c:pt idx="9">
                  <c:v>475</c:v>
                </c:pt>
                <c:pt idx="10">
                  <c:v>371</c:v>
                </c:pt>
                <c:pt idx="11">
                  <c:v>496</c:v>
                </c:pt>
                <c:pt idx="12">
                  <c:v>96</c:v>
                </c:pt>
                <c:pt idx="13">
                  <c:v>480</c:v>
                </c:pt>
                <c:pt idx="14">
                  <c:v>332</c:v>
                </c:pt>
                <c:pt idx="15">
                  <c:v>512</c:v>
                </c:pt>
                <c:pt idx="16">
                  <c:v>253</c:v>
                </c:pt>
                <c:pt idx="17">
                  <c:v>519</c:v>
                </c:pt>
                <c:pt idx="18">
                  <c:v>517</c:v>
                </c:pt>
                <c:pt idx="19">
                  <c:v>588</c:v>
                </c:pt>
                <c:pt idx="20">
                  <c:v>339</c:v>
                </c:pt>
                <c:pt idx="21">
                  <c:v>416</c:v>
                </c:pt>
                <c:pt idx="22">
                  <c:v>579</c:v>
                </c:pt>
                <c:pt idx="23">
                  <c:v>346</c:v>
                </c:pt>
                <c:pt idx="24">
                  <c:v>573</c:v>
                </c:pt>
                <c:pt idx="25">
                  <c:v>451</c:v>
                </c:pt>
                <c:pt idx="26">
                  <c:v>429</c:v>
                </c:pt>
                <c:pt idx="27">
                  <c:v>284</c:v>
                </c:pt>
                <c:pt idx="28">
                  <c:v>479</c:v>
                </c:pt>
                <c:pt idx="29">
                  <c:v>222</c:v>
                </c:pt>
                <c:pt idx="30">
                  <c:v>542</c:v>
                </c:pt>
                <c:pt idx="31">
                  <c:v>570</c:v>
                </c:pt>
                <c:pt idx="32">
                  <c:v>587</c:v>
                </c:pt>
                <c:pt idx="33">
                  <c:v>688</c:v>
                </c:pt>
                <c:pt idx="34">
                  <c:v>615</c:v>
                </c:pt>
                <c:pt idx="35">
                  <c:v>927</c:v>
                </c:pt>
                <c:pt idx="36">
                  <c:v>439</c:v>
                </c:pt>
                <c:pt idx="37">
                  <c:v>394</c:v>
                </c:pt>
                <c:pt idx="38">
                  <c:v>1150</c:v>
                </c:pt>
                <c:pt idx="39">
                  <c:v>623</c:v>
                </c:pt>
                <c:pt idx="40">
                  <c:v>309</c:v>
                </c:pt>
                <c:pt idx="41">
                  <c:v>399</c:v>
                </c:pt>
                <c:pt idx="42">
                  <c:v>633</c:v>
                </c:pt>
                <c:pt idx="43">
                  <c:v>725</c:v>
                </c:pt>
                <c:pt idx="44">
                  <c:v>879</c:v>
                </c:pt>
                <c:pt idx="45">
                  <c:v>232</c:v>
                </c:pt>
                <c:pt idx="46">
                  <c:v>334</c:v>
                </c:pt>
              </c:numCache>
            </c:numRef>
          </c:yVal>
        </c:ser>
        <c:ser>
          <c:idx val="3"/>
          <c:order val="3"/>
          <c:tx>
            <c:v>5 Merged</c:v>
          </c:tx>
          <c:spPr>
            <a:ln w="28575">
              <a:noFill/>
            </a:ln>
          </c:spPr>
          <c:xVal>
            <c:numRef>
              <c:f>'Sizes Vs. #merged'!$A$748:$A$766</c:f>
              <c:numCache>
                <c:formatCode>General</c:formatCode>
                <c:ptCount val="19"/>
                <c:pt idx="0">
                  <c:v>40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90</c:v>
                </c:pt>
                <c:pt idx="5">
                  <c:v>60</c:v>
                </c:pt>
                <c:pt idx="6">
                  <c:v>90</c:v>
                </c:pt>
                <c:pt idx="7">
                  <c:v>90</c:v>
                </c:pt>
                <c:pt idx="8">
                  <c:v>70</c:v>
                </c:pt>
                <c:pt idx="9">
                  <c:v>70</c:v>
                </c:pt>
                <c:pt idx="10">
                  <c:v>60</c:v>
                </c:pt>
                <c:pt idx="11">
                  <c:v>70</c:v>
                </c:pt>
                <c:pt idx="12">
                  <c:v>60</c:v>
                </c:pt>
                <c:pt idx="13">
                  <c:v>70</c:v>
                </c:pt>
                <c:pt idx="14">
                  <c:v>60</c:v>
                </c:pt>
                <c:pt idx="15">
                  <c:v>80</c:v>
                </c:pt>
                <c:pt idx="16">
                  <c:v>80</c:v>
                </c:pt>
                <c:pt idx="17">
                  <c:v>40</c:v>
                </c:pt>
                <c:pt idx="18">
                  <c:v>70</c:v>
                </c:pt>
              </c:numCache>
            </c:numRef>
          </c:xVal>
          <c:yVal>
            <c:numRef>
              <c:f>'Sizes Vs. #merged'!$B$748:$B$766</c:f>
              <c:numCache>
                <c:formatCode>General</c:formatCode>
                <c:ptCount val="19"/>
                <c:pt idx="0">
                  <c:v>1057</c:v>
                </c:pt>
                <c:pt idx="1">
                  <c:v>653</c:v>
                </c:pt>
                <c:pt idx="2">
                  <c:v>278</c:v>
                </c:pt>
                <c:pt idx="3">
                  <c:v>1022</c:v>
                </c:pt>
                <c:pt idx="4">
                  <c:v>209</c:v>
                </c:pt>
                <c:pt idx="5">
                  <c:v>778</c:v>
                </c:pt>
                <c:pt idx="6">
                  <c:v>508</c:v>
                </c:pt>
                <c:pt idx="7">
                  <c:v>178</c:v>
                </c:pt>
                <c:pt idx="8">
                  <c:v>772</c:v>
                </c:pt>
                <c:pt idx="9">
                  <c:v>34</c:v>
                </c:pt>
                <c:pt idx="10">
                  <c:v>382</c:v>
                </c:pt>
                <c:pt idx="11">
                  <c:v>320</c:v>
                </c:pt>
                <c:pt idx="12">
                  <c:v>347</c:v>
                </c:pt>
                <c:pt idx="13">
                  <c:v>835</c:v>
                </c:pt>
                <c:pt idx="14">
                  <c:v>362</c:v>
                </c:pt>
                <c:pt idx="15">
                  <c:v>753</c:v>
                </c:pt>
                <c:pt idx="16">
                  <c:v>899</c:v>
                </c:pt>
                <c:pt idx="17">
                  <c:v>1046</c:v>
                </c:pt>
                <c:pt idx="18">
                  <c:v>347</c:v>
                </c:pt>
              </c:numCache>
            </c:numRef>
          </c:yVal>
        </c:ser>
        <c:ser>
          <c:idx val="4"/>
          <c:order val="4"/>
          <c:tx>
            <c:v>6-9 Merged</c:v>
          </c:tx>
          <c:spPr>
            <a:ln w="28575">
              <a:noFill/>
            </a:ln>
          </c:spPr>
          <c:xVal>
            <c:numRef>
              <c:f>'Sizes Vs. #merged'!$A$767:$A$776</c:f>
              <c:numCache>
                <c:formatCode>General</c:formatCode>
                <c:ptCount val="10"/>
                <c:pt idx="0">
                  <c:v>60</c:v>
                </c:pt>
                <c:pt idx="1">
                  <c:v>110</c:v>
                </c:pt>
                <c:pt idx="2">
                  <c:v>80</c:v>
                </c:pt>
                <c:pt idx="3">
                  <c:v>70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70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'Sizes Vs. #merged'!$B$767:$B$776</c:f>
              <c:numCache>
                <c:formatCode>General</c:formatCode>
                <c:ptCount val="10"/>
                <c:pt idx="0">
                  <c:v>531</c:v>
                </c:pt>
                <c:pt idx="1">
                  <c:v>1074</c:v>
                </c:pt>
                <c:pt idx="2">
                  <c:v>583</c:v>
                </c:pt>
                <c:pt idx="3">
                  <c:v>706</c:v>
                </c:pt>
                <c:pt idx="4">
                  <c:v>965</c:v>
                </c:pt>
                <c:pt idx="5">
                  <c:v>733</c:v>
                </c:pt>
                <c:pt idx="6">
                  <c:v>574</c:v>
                </c:pt>
                <c:pt idx="7">
                  <c:v>425</c:v>
                </c:pt>
                <c:pt idx="8">
                  <c:v>1178</c:v>
                </c:pt>
                <c:pt idx="9">
                  <c:v>594</c:v>
                </c:pt>
              </c:numCache>
            </c:numRef>
          </c:yVal>
        </c:ser>
        <c:axId val="105170048"/>
        <c:axId val="105171968"/>
      </c:scatterChart>
      <c:valAx>
        <c:axId val="105170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time points</a:t>
                </a:r>
              </a:p>
            </c:rich>
          </c:tx>
          <c:layout/>
        </c:title>
        <c:numFmt formatCode="General" sourceLinked="1"/>
        <c:tickLblPos val="nextTo"/>
        <c:crossAx val="105171968"/>
        <c:crosses val="autoZero"/>
        <c:crossBetween val="midCat"/>
      </c:valAx>
      <c:valAx>
        <c:axId val="105171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voxels</a:t>
                </a:r>
              </a:p>
            </c:rich>
          </c:tx>
          <c:layout/>
        </c:title>
        <c:numFmt formatCode="General" sourceLinked="1"/>
        <c:tickLblPos val="nextTo"/>
        <c:crossAx val="1051700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1CC</c:v>
          </c:tx>
          <c:spPr>
            <a:ln w="28575">
              <a:noFill/>
            </a:ln>
          </c:spPr>
          <c:xVal>
            <c:numRef>
              <c:f>Sheet1!$A$2:$A$290</c:f>
              <c:numCache>
                <c:formatCode>General</c:formatCode>
                <c:ptCount val="289"/>
                <c:pt idx="0">
                  <c:v>80</c:v>
                </c:pt>
                <c:pt idx="1">
                  <c:v>40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40</c:v>
                </c:pt>
                <c:pt idx="6">
                  <c:v>40</c:v>
                </c:pt>
                <c:pt idx="7">
                  <c:v>60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60</c:v>
                </c:pt>
                <c:pt idx="12">
                  <c:v>60</c:v>
                </c:pt>
                <c:pt idx="13">
                  <c:v>40</c:v>
                </c:pt>
                <c:pt idx="14">
                  <c:v>60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50</c:v>
                </c:pt>
                <c:pt idx="20">
                  <c:v>40</c:v>
                </c:pt>
                <c:pt idx="21">
                  <c:v>40</c:v>
                </c:pt>
                <c:pt idx="22">
                  <c:v>70</c:v>
                </c:pt>
                <c:pt idx="23">
                  <c:v>60</c:v>
                </c:pt>
                <c:pt idx="24">
                  <c:v>70</c:v>
                </c:pt>
                <c:pt idx="25">
                  <c:v>30</c:v>
                </c:pt>
                <c:pt idx="26">
                  <c:v>30</c:v>
                </c:pt>
                <c:pt idx="27">
                  <c:v>60</c:v>
                </c:pt>
                <c:pt idx="28">
                  <c:v>60</c:v>
                </c:pt>
                <c:pt idx="29">
                  <c:v>40</c:v>
                </c:pt>
                <c:pt idx="30">
                  <c:v>50</c:v>
                </c:pt>
                <c:pt idx="31">
                  <c:v>60</c:v>
                </c:pt>
                <c:pt idx="32">
                  <c:v>60</c:v>
                </c:pt>
                <c:pt idx="33">
                  <c:v>40</c:v>
                </c:pt>
                <c:pt idx="34">
                  <c:v>90</c:v>
                </c:pt>
                <c:pt idx="35">
                  <c:v>40</c:v>
                </c:pt>
                <c:pt idx="36">
                  <c:v>70</c:v>
                </c:pt>
                <c:pt idx="37">
                  <c:v>80</c:v>
                </c:pt>
                <c:pt idx="38">
                  <c:v>40</c:v>
                </c:pt>
                <c:pt idx="39">
                  <c:v>50</c:v>
                </c:pt>
                <c:pt idx="40">
                  <c:v>30</c:v>
                </c:pt>
                <c:pt idx="41">
                  <c:v>60</c:v>
                </c:pt>
                <c:pt idx="42">
                  <c:v>40</c:v>
                </c:pt>
                <c:pt idx="43">
                  <c:v>60</c:v>
                </c:pt>
                <c:pt idx="44">
                  <c:v>70</c:v>
                </c:pt>
                <c:pt idx="45">
                  <c:v>40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30</c:v>
                </c:pt>
                <c:pt idx="50">
                  <c:v>40</c:v>
                </c:pt>
                <c:pt idx="51">
                  <c:v>80</c:v>
                </c:pt>
                <c:pt idx="52">
                  <c:v>60</c:v>
                </c:pt>
                <c:pt idx="53">
                  <c:v>70</c:v>
                </c:pt>
                <c:pt idx="54">
                  <c:v>100</c:v>
                </c:pt>
                <c:pt idx="55">
                  <c:v>40</c:v>
                </c:pt>
                <c:pt idx="56">
                  <c:v>70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50</c:v>
                </c:pt>
                <c:pt idx="62">
                  <c:v>40</c:v>
                </c:pt>
                <c:pt idx="63">
                  <c:v>40</c:v>
                </c:pt>
                <c:pt idx="64">
                  <c:v>30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60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50</c:v>
                </c:pt>
                <c:pt idx="75">
                  <c:v>40</c:v>
                </c:pt>
                <c:pt idx="76">
                  <c:v>30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60</c:v>
                </c:pt>
                <c:pt idx="82">
                  <c:v>60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60</c:v>
                </c:pt>
                <c:pt idx="88">
                  <c:v>60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50</c:v>
                </c:pt>
                <c:pt idx="94">
                  <c:v>40</c:v>
                </c:pt>
                <c:pt idx="95">
                  <c:v>20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60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30</c:v>
                </c:pt>
                <c:pt idx="107">
                  <c:v>30</c:v>
                </c:pt>
                <c:pt idx="108">
                  <c:v>40</c:v>
                </c:pt>
                <c:pt idx="109">
                  <c:v>40</c:v>
                </c:pt>
                <c:pt idx="110">
                  <c:v>50</c:v>
                </c:pt>
                <c:pt idx="111">
                  <c:v>50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60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60</c:v>
                </c:pt>
                <c:pt idx="122">
                  <c:v>60</c:v>
                </c:pt>
                <c:pt idx="123">
                  <c:v>20</c:v>
                </c:pt>
                <c:pt idx="124">
                  <c:v>40</c:v>
                </c:pt>
                <c:pt idx="125">
                  <c:v>40</c:v>
                </c:pt>
                <c:pt idx="126">
                  <c:v>30</c:v>
                </c:pt>
                <c:pt idx="127">
                  <c:v>60</c:v>
                </c:pt>
                <c:pt idx="128">
                  <c:v>40</c:v>
                </c:pt>
                <c:pt idx="129">
                  <c:v>40</c:v>
                </c:pt>
                <c:pt idx="130">
                  <c:v>80</c:v>
                </c:pt>
                <c:pt idx="131">
                  <c:v>50</c:v>
                </c:pt>
                <c:pt idx="132">
                  <c:v>40</c:v>
                </c:pt>
                <c:pt idx="133">
                  <c:v>60</c:v>
                </c:pt>
                <c:pt idx="134">
                  <c:v>40</c:v>
                </c:pt>
                <c:pt idx="135">
                  <c:v>60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60</c:v>
                </c:pt>
                <c:pt idx="142">
                  <c:v>40</c:v>
                </c:pt>
                <c:pt idx="143">
                  <c:v>40</c:v>
                </c:pt>
                <c:pt idx="144">
                  <c:v>50</c:v>
                </c:pt>
                <c:pt idx="145">
                  <c:v>40</c:v>
                </c:pt>
                <c:pt idx="146">
                  <c:v>50</c:v>
                </c:pt>
                <c:pt idx="147">
                  <c:v>60</c:v>
                </c:pt>
                <c:pt idx="148">
                  <c:v>40</c:v>
                </c:pt>
                <c:pt idx="149">
                  <c:v>40</c:v>
                </c:pt>
                <c:pt idx="150">
                  <c:v>60</c:v>
                </c:pt>
                <c:pt idx="151">
                  <c:v>40</c:v>
                </c:pt>
                <c:pt idx="152">
                  <c:v>40</c:v>
                </c:pt>
                <c:pt idx="153">
                  <c:v>70</c:v>
                </c:pt>
                <c:pt idx="154">
                  <c:v>60</c:v>
                </c:pt>
                <c:pt idx="155">
                  <c:v>40</c:v>
                </c:pt>
                <c:pt idx="156">
                  <c:v>60</c:v>
                </c:pt>
                <c:pt idx="157">
                  <c:v>40</c:v>
                </c:pt>
                <c:pt idx="158">
                  <c:v>60</c:v>
                </c:pt>
                <c:pt idx="159">
                  <c:v>40</c:v>
                </c:pt>
                <c:pt idx="160">
                  <c:v>40</c:v>
                </c:pt>
                <c:pt idx="161">
                  <c:v>30</c:v>
                </c:pt>
                <c:pt idx="162">
                  <c:v>80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30</c:v>
                </c:pt>
                <c:pt idx="169">
                  <c:v>40</c:v>
                </c:pt>
                <c:pt idx="170">
                  <c:v>30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50</c:v>
                </c:pt>
                <c:pt idx="175">
                  <c:v>40</c:v>
                </c:pt>
                <c:pt idx="176">
                  <c:v>50</c:v>
                </c:pt>
                <c:pt idx="177">
                  <c:v>60</c:v>
                </c:pt>
                <c:pt idx="178">
                  <c:v>30</c:v>
                </c:pt>
                <c:pt idx="179">
                  <c:v>40</c:v>
                </c:pt>
                <c:pt idx="180">
                  <c:v>30</c:v>
                </c:pt>
                <c:pt idx="181">
                  <c:v>40</c:v>
                </c:pt>
                <c:pt idx="182">
                  <c:v>30</c:v>
                </c:pt>
                <c:pt idx="183">
                  <c:v>60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50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50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50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60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60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60</c:v>
                </c:pt>
                <c:pt idx="223">
                  <c:v>40</c:v>
                </c:pt>
                <c:pt idx="224">
                  <c:v>40</c:v>
                </c:pt>
                <c:pt idx="225">
                  <c:v>40</c:v>
                </c:pt>
                <c:pt idx="226">
                  <c:v>40</c:v>
                </c:pt>
                <c:pt idx="227">
                  <c:v>80</c:v>
                </c:pt>
                <c:pt idx="228">
                  <c:v>40</c:v>
                </c:pt>
                <c:pt idx="229">
                  <c:v>80</c:v>
                </c:pt>
                <c:pt idx="230">
                  <c:v>60</c:v>
                </c:pt>
                <c:pt idx="231">
                  <c:v>40</c:v>
                </c:pt>
                <c:pt idx="232">
                  <c:v>40</c:v>
                </c:pt>
                <c:pt idx="233">
                  <c:v>60</c:v>
                </c:pt>
                <c:pt idx="234">
                  <c:v>30</c:v>
                </c:pt>
                <c:pt idx="235">
                  <c:v>60</c:v>
                </c:pt>
                <c:pt idx="236">
                  <c:v>30</c:v>
                </c:pt>
                <c:pt idx="237">
                  <c:v>40</c:v>
                </c:pt>
                <c:pt idx="238">
                  <c:v>50</c:v>
                </c:pt>
                <c:pt idx="239">
                  <c:v>60</c:v>
                </c:pt>
                <c:pt idx="240">
                  <c:v>40</c:v>
                </c:pt>
                <c:pt idx="241">
                  <c:v>30</c:v>
                </c:pt>
                <c:pt idx="242">
                  <c:v>40</c:v>
                </c:pt>
                <c:pt idx="243">
                  <c:v>60</c:v>
                </c:pt>
                <c:pt idx="244">
                  <c:v>40</c:v>
                </c:pt>
                <c:pt idx="245">
                  <c:v>40</c:v>
                </c:pt>
                <c:pt idx="246">
                  <c:v>70</c:v>
                </c:pt>
                <c:pt idx="247">
                  <c:v>40</c:v>
                </c:pt>
                <c:pt idx="248">
                  <c:v>40</c:v>
                </c:pt>
                <c:pt idx="249">
                  <c:v>120</c:v>
                </c:pt>
                <c:pt idx="250">
                  <c:v>60</c:v>
                </c:pt>
                <c:pt idx="251">
                  <c:v>40</c:v>
                </c:pt>
                <c:pt idx="252">
                  <c:v>60</c:v>
                </c:pt>
                <c:pt idx="253">
                  <c:v>60</c:v>
                </c:pt>
                <c:pt idx="254">
                  <c:v>40</c:v>
                </c:pt>
                <c:pt idx="255">
                  <c:v>80</c:v>
                </c:pt>
                <c:pt idx="256">
                  <c:v>50</c:v>
                </c:pt>
                <c:pt idx="257">
                  <c:v>60</c:v>
                </c:pt>
                <c:pt idx="258">
                  <c:v>50</c:v>
                </c:pt>
                <c:pt idx="259">
                  <c:v>40</c:v>
                </c:pt>
                <c:pt idx="260">
                  <c:v>40</c:v>
                </c:pt>
                <c:pt idx="261">
                  <c:v>60</c:v>
                </c:pt>
                <c:pt idx="262">
                  <c:v>40</c:v>
                </c:pt>
                <c:pt idx="263">
                  <c:v>40</c:v>
                </c:pt>
                <c:pt idx="264">
                  <c:v>40</c:v>
                </c:pt>
                <c:pt idx="265">
                  <c:v>50</c:v>
                </c:pt>
                <c:pt idx="266">
                  <c:v>40</c:v>
                </c:pt>
                <c:pt idx="267">
                  <c:v>40</c:v>
                </c:pt>
                <c:pt idx="268">
                  <c:v>40</c:v>
                </c:pt>
                <c:pt idx="269">
                  <c:v>40</c:v>
                </c:pt>
                <c:pt idx="270">
                  <c:v>40</c:v>
                </c:pt>
                <c:pt idx="271">
                  <c:v>70</c:v>
                </c:pt>
                <c:pt idx="272">
                  <c:v>40</c:v>
                </c:pt>
                <c:pt idx="273">
                  <c:v>40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60</c:v>
                </c:pt>
                <c:pt idx="279">
                  <c:v>40</c:v>
                </c:pt>
                <c:pt idx="280">
                  <c:v>50</c:v>
                </c:pt>
                <c:pt idx="281">
                  <c:v>40</c:v>
                </c:pt>
                <c:pt idx="282">
                  <c:v>40</c:v>
                </c:pt>
                <c:pt idx="283">
                  <c:v>40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40</c:v>
                </c:pt>
                <c:pt idx="288">
                  <c:v>40</c:v>
                </c:pt>
              </c:numCache>
            </c:numRef>
          </c:xVal>
          <c:yVal>
            <c:numRef>
              <c:f>Sheet1!$B$2:$B$290</c:f>
              <c:numCache>
                <c:formatCode>General</c:formatCode>
                <c:ptCount val="289"/>
                <c:pt idx="0">
                  <c:v>635</c:v>
                </c:pt>
                <c:pt idx="1">
                  <c:v>82</c:v>
                </c:pt>
                <c:pt idx="2">
                  <c:v>291</c:v>
                </c:pt>
                <c:pt idx="3">
                  <c:v>197</c:v>
                </c:pt>
                <c:pt idx="4">
                  <c:v>217</c:v>
                </c:pt>
                <c:pt idx="5">
                  <c:v>351</c:v>
                </c:pt>
                <c:pt idx="6">
                  <c:v>16</c:v>
                </c:pt>
                <c:pt idx="7">
                  <c:v>296</c:v>
                </c:pt>
                <c:pt idx="8">
                  <c:v>153</c:v>
                </c:pt>
                <c:pt idx="9">
                  <c:v>178</c:v>
                </c:pt>
                <c:pt idx="10">
                  <c:v>289</c:v>
                </c:pt>
                <c:pt idx="11">
                  <c:v>433</c:v>
                </c:pt>
                <c:pt idx="12">
                  <c:v>415</c:v>
                </c:pt>
                <c:pt idx="13">
                  <c:v>383</c:v>
                </c:pt>
                <c:pt idx="14">
                  <c:v>178</c:v>
                </c:pt>
                <c:pt idx="15">
                  <c:v>157</c:v>
                </c:pt>
                <c:pt idx="16">
                  <c:v>45</c:v>
                </c:pt>
                <c:pt idx="17">
                  <c:v>63</c:v>
                </c:pt>
                <c:pt idx="18">
                  <c:v>190</c:v>
                </c:pt>
                <c:pt idx="19">
                  <c:v>388</c:v>
                </c:pt>
                <c:pt idx="20">
                  <c:v>172</c:v>
                </c:pt>
                <c:pt idx="21">
                  <c:v>183</c:v>
                </c:pt>
                <c:pt idx="22">
                  <c:v>110</c:v>
                </c:pt>
                <c:pt idx="23">
                  <c:v>346</c:v>
                </c:pt>
                <c:pt idx="24">
                  <c:v>492</c:v>
                </c:pt>
                <c:pt idx="25">
                  <c:v>13</c:v>
                </c:pt>
                <c:pt idx="26">
                  <c:v>131</c:v>
                </c:pt>
                <c:pt idx="27">
                  <c:v>279</c:v>
                </c:pt>
                <c:pt idx="28">
                  <c:v>217</c:v>
                </c:pt>
                <c:pt idx="29">
                  <c:v>192</c:v>
                </c:pt>
                <c:pt idx="30">
                  <c:v>373</c:v>
                </c:pt>
                <c:pt idx="31">
                  <c:v>380</c:v>
                </c:pt>
                <c:pt idx="32">
                  <c:v>251</c:v>
                </c:pt>
                <c:pt idx="33">
                  <c:v>251</c:v>
                </c:pt>
                <c:pt idx="34">
                  <c:v>217</c:v>
                </c:pt>
                <c:pt idx="35">
                  <c:v>144</c:v>
                </c:pt>
                <c:pt idx="36">
                  <c:v>591</c:v>
                </c:pt>
                <c:pt idx="37">
                  <c:v>533</c:v>
                </c:pt>
                <c:pt idx="38">
                  <c:v>228</c:v>
                </c:pt>
                <c:pt idx="39">
                  <c:v>76</c:v>
                </c:pt>
                <c:pt idx="40">
                  <c:v>115</c:v>
                </c:pt>
                <c:pt idx="41">
                  <c:v>211</c:v>
                </c:pt>
                <c:pt idx="42">
                  <c:v>130</c:v>
                </c:pt>
                <c:pt idx="43">
                  <c:v>476</c:v>
                </c:pt>
                <c:pt idx="44">
                  <c:v>299</c:v>
                </c:pt>
                <c:pt idx="45">
                  <c:v>142</c:v>
                </c:pt>
                <c:pt idx="46">
                  <c:v>220</c:v>
                </c:pt>
                <c:pt idx="47">
                  <c:v>210</c:v>
                </c:pt>
                <c:pt idx="48">
                  <c:v>115</c:v>
                </c:pt>
                <c:pt idx="49">
                  <c:v>74</c:v>
                </c:pt>
                <c:pt idx="50">
                  <c:v>149</c:v>
                </c:pt>
                <c:pt idx="51">
                  <c:v>513</c:v>
                </c:pt>
                <c:pt idx="52">
                  <c:v>545</c:v>
                </c:pt>
                <c:pt idx="53">
                  <c:v>355</c:v>
                </c:pt>
                <c:pt idx="54">
                  <c:v>372</c:v>
                </c:pt>
                <c:pt idx="55">
                  <c:v>213</c:v>
                </c:pt>
                <c:pt idx="56">
                  <c:v>296</c:v>
                </c:pt>
                <c:pt idx="57">
                  <c:v>29</c:v>
                </c:pt>
                <c:pt idx="58">
                  <c:v>14</c:v>
                </c:pt>
                <c:pt idx="59">
                  <c:v>301</c:v>
                </c:pt>
                <c:pt idx="60">
                  <c:v>220</c:v>
                </c:pt>
                <c:pt idx="61">
                  <c:v>292</c:v>
                </c:pt>
                <c:pt idx="62">
                  <c:v>326</c:v>
                </c:pt>
                <c:pt idx="63">
                  <c:v>26</c:v>
                </c:pt>
                <c:pt idx="64">
                  <c:v>208</c:v>
                </c:pt>
                <c:pt idx="65">
                  <c:v>186</c:v>
                </c:pt>
                <c:pt idx="66">
                  <c:v>216</c:v>
                </c:pt>
                <c:pt idx="67">
                  <c:v>170</c:v>
                </c:pt>
                <c:pt idx="68">
                  <c:v>156</c:v>
                </c:pt>
                <c:pt idx="69">
                  <c:v>223</c:v>
                </c:pt>
                <c:pt idx="70">
                  <c:v>331</c:v>
                </c:pt>
                <c:pt idx="71">
                  <c:v>380</c:v>
                </c:pt>
                <c:pt idx="72">
                  <c:v>305</c:v>
                </c:pt>
                <c:pt idx="73">
                  <c:v>246</c:v>
                </c:pt>
                <c:pt idx="74">
                  <c:v>468</c:v>
                </c:pt>
                <c:pt idx="75">
                  <c:v>57</c:v>
                </c:pt>
                <c:pt idx="76">
                  <c:v>15</c:v>
                </c:pt>
                <c:pt idx="77">
                  <c:v>293</c:v>
                </c:pt>
                <c:pt idx="78">
                  <c:v>344</c:v>
                </c:pt>
                <c:pt idx="79">
                  <c:v>341</c:v>
                </c:pt>
                <c:pt idx="80">
                  <c:v>413</c:v>
                </c:pt>
                <c:pt idx="81">
                  <c:v>337</c:v>
                </c:pt>
                <c:pt idx="82">
                  <c:v>367</c:v>
                </c:pt>
                <c:pt idx="83">
                  <c:v>278</c:v>
                </c:pt>
                <c:pt idx="84">
                  <c:v>132</c:v>
                </c:pt>
                <c:pt idx="85">
                  <c:v>229</c:v>
                </c:pt>
                <c:pt idx="86">
                  <c:v>228</c:v>
                </c:pt>
                <c:pt idx="87">
                  <c:v>607</c:v>
                </c:pt>
                <c:pt idx="88">
                  <c:v>381</c:v>
                </c:pt>
                <c:pt idx="89">
                  <c:v>196</c:v>
                </c:pt>
                <c:pt idx="90">
                  <c:v>299</c:v>
                </c:pt>
                <c:pt idx="91">
                  <c:v>400</c:v>
                </c:pt>
                <c:pt idx="92">
                  <c:v>334</c:v>
                </c:pt>
                <c:pt idx="93">
                  <c:v>475</c:v>
                </c:pt>
                <c:pt idx="94">
                  <c:v>259</c:v>
                </c:pt>
                <c:pt idx="95">
                  <c:v>550</c:v>
                </c:pt>
                <c:pt idx="96">
                  <c:v>198</c:v>
                </c:pt>
                <c:pt idx="97">
                  <c:v>250</c:v>
                </c:pt>
                <c:pt idx="98">
                  <c:v>181</c:v>
                </c:pt>
                <c:pt idx="99">
                  <c:v>346</c:v>
                </c:pt>
                <c:pt idx="100">
                  <c:v>233</c:v>
                </c:pt>
                <c:pt idx="101">
                  <c:v>114</c:v>
                </c:pt>
                <c:pt idx="102">
                  <c:v>111</c:v>
                </c:pt>
                <c:pt idx="103">
                  <c:v>136</c:v>
                </c:pt>
                <c:pt idx="104">
                  <c:v>57</c:v>
                </c:pt>
                <c:pt idx="105">
                  <c:v>209</c:v>
                </c:pt>
                <c:pt idx="106">
                  <c:v>227</c:v>
                </c:pt>
                <c:pt idx="107">
                  <c:v>133</c:v>
                </c:pt>
                <c:pt idx="108">
                  <c:v>220</c:v>
                </c:pt>
                <c:pt idx="109">
                  <c:v>315</c:v>
                </c:pt>
                <c:pt idx="110">
                  <c:v>405</c:v>
                </c:pt>
                <c:pt idx="111">
                  <c:v>293</c:v>
                </c:pt>
                <c:pt idx="112">
                  <c:v>59</c:v>
                </c:pt>
                <c:pt idx="113">
                  <c:v>135</c:v>
                </c:pt>
                <c:pt idx="114">
                  <c:v>252</c:v>
                </c:pt>
                <c:pt idx="115">
                  <c:v>342</c:v>
                </c:pt>
                <c:pt idx="116">
                  <c:v>305</c:v>
                </c:pt>
                <c:pt idx="117">
                  <c:v>235</c:v>
                </c:pt>
                <c:pt idx="118">
                  <c:v>138</c:v>
                </c:pt>
                <c:pt idx="119">
                  <c:v>91</c:v>
                </c:pt>
                <c:pt idx="120">
                  <c:v>168</c:v>
                </c:pt>
                <c:pt idx="121">
                  <c:v>259</c:v>
                </c:pt>
                <c:pt idx="122">
                  <c:v>266</c:v>
                </c:pt>
                <c:pt idx="123">
                  <c:v>230</c:v>
                </c:pt>
                <c:pt idx="124">
                  <c:v>379</c:v>
                </c:pt>
                <c:pt idx="125">
                  <c:v>226</c:v>
                </c:pt>
                <c:pt idx="126">
                  <c:v>99</c:v>
                </c:pt>
                <c:pt idx="127">
                  <c:v>531</c:v>
                </c:pt>
                <c:pt idx="128">
                  <c:v>345</c:v>
                </c:pt>
                <c:pt idx="129">
                  <c:v>302</c:v>
                </c:pt>
                <c:pt idx="130">
                  <c:v>621</c:v>
                </c:pt>
                <c:pt idx="131">
                  <c:v>252</c:v>
                </c:pt>
                <c:pt idx="132">
                  <c:v>421</c:v>
                </c:pt>
                <c:pt idx="133">
                  <c:v>365</c:v>
                </c:pt>
                <c:pt idx="134">
                  <c:v>268</c:v>
                </c:pt>
                <c:pt idx="135">
                  <c:v>152</c:v>
                </c:pt>
                <c:pt idx="136">
                  <c:v>138</c:v>
                </c:pt>
                <c:pt idx="137">
                  <c:v>135</c:v>
                </c:pt>
                <c:pt idx="138">
                  <c:v>257</c:v>
                </c:pt>
                <c:pt idx="139">
                  <c:v>352</c:v>
                </c:pt>
                <c:pt idx="140">
                  <c:v>247</c:v>
                </c:pt>
                <c:pt idx="141">
                  <c:v>318</c:v>
                </c:pt>
                <c:pt idx="142">
                  <c:v>258</c:v>
                </c:pt>
                <c:pt idx="143">
                  <c:v>229</c:v>
                </c:pt>
                <c:pt idx="144">
                  <c:v>182</c:v>
                </c:pt>
                <c:pt idx="145">
                  <c:v>205</c:v>
                </c:pt>
                <c:pt idx="146">
                  <c:v>415</c:v>
                </c:pt>
                <c:pt idx="147">
                  <c:v>160</c:v>
                </c:pt>
                <c:pt idx="148">
                  <c:v>65</c:v>
                </c:pt>
                <c:pt idx="149">
                  <c:v>182</c:v>
                </c:pt>
                <c:pt idx="150">
                  <c:v>394</c:v>
                </c:pt>
                <c:pt idx="151">
                  <c:v>161</c:v>
                </c:pt>
                <c:pt idx="152">
                  <c:v>218</c:v>
                </c:pt>
                <c:pt idx="153">
                  <c:v>423</c:v>
                </c:pt>
                <c:pt idx="154">
                  <c:v>277</c:v>
                </c:pt>
                <c:pt idx="155">
                  <c:v>64</c:v>
                </c:pt>
                <c:pt idx="156">
                  <c:v>251</c:v>
                </c:pt>
                <c:pt idx="157">
                  <c:v>185</c:v>
                </c:pt>
                <c:pt idx="158">
                  <c:v>281</c:v>
                </c:pt>
                <c:pt idx="159">
                  <c:v>192</c:v>
                </c:pt>
                <c:pt idx="160">
                  <c:v>148</c:v>
                </c:pt>
                <c:pt idx="161">
                  <c:v>14</c:v>
                </c:pt>
                <c:pt idx="162">
                  <c:v>451</c:v>
                </c:pt>
                <c:pt idx="163">
                  <c:v>251</c:v>
                </c:pt>
                <c:pt idx="164">
                  <c:v>256</c:v>
                </c:pt>
                <c:pt idx="165">
                  <c:v>237</c:v>
                </c:pt>
                <c:pt idx="166">
                  <c:v>272</c:v>
                </c:pt>
                <c:pt idx="167">
                  <c:v>254</c:v>
                </c:pt>
                <c:pt idx="168">
                  <c:v>200</c:v>
                </c:pt>
                <c:pt idx="169">
                  <c:v>206</c:v>
                </c:pt>
                <c:pt idx="170">
                  <c:v>147</c:v>
                </c:pt>
                <c:pt idx="171">
                  <c:v>255</c:v>
                </c:pt>
                <c:pt idx="172">
                  <c:v>199</c:v>
                </c:pt>
                <c:pt idx="173">
                  <c:v>186</c:v>
                </c:pt>
                <c:pt idx="174">
                  <c:v>204</c:v>
                </c:pt>
                <c:pt idx="175">
                  <c:v>173</c:v>
                </c:pt>
                <c:pt idx="176">
                  <c:v>263</c:v>
                </c:pt>
                <c:pt idx="177">
                  <c:v>477</c:v>
                </c:pt>
                <c:pt idx="178">
                  <c:v>355</c:v>
                </c:pt>
                <c:pt idx="179">
                  <c:v>98</c:v>
                </c:pt>
                <c:pt idx="180">
                  <c:v>319</c:v>
                </c:pt>
                <c:pt idx="181">
                  <c:v>33</c:v>
                </c:pt>
                <c:pt idx="182">
                  <c:v>322</c:v>
                </c:pt>
                <c:pt idx="183">
                  <c:v>415</c:v>
                </c:pt>
                <c:pt idx="184">
                  <c:v>300</c:v>
                </c:pt>
                <c:pt idx="185">
                  <c:v>147</c:v>
                </c:pt>
                <c:pt idx="186">
                  <c:v>212</c:v>
                </c:pt>
                <c:pt idx="187">
                  <c:v>337</c:v>
                </c:pt>
                <c:pt idx="188">
                  <c:v>274</c:v>
                </c:pt>
                <c:pt idx="189">
                  <c:v>484</c:v>
                </c:pt>
                <c:pt idx="190">
                  <c:v>131</c:v>
                </c:pt>
                <c:pt idx="191">
                  <c:v>149</c:v>
                </c:pt>
                <c:pt idx="192">
                  <c:v>347</c:v>
                </c:pt>
                <c:pt idx="193">
                  <c:v>145</c:v>
                </c:pt>
                <c:pt idx="194">
                  <c:v>19</c:v>
                </c:pt>
                <c:pt idx="195">
                  <c:v>252</c:v>
                </c:pt>
                <c:pt idx="196">
                  <c:v>293</c:v>
                </c:pt>
                <c:pt idx="197">
                  <c:v>226</c:v>
                </c:pt>
                <c:pt idx="198">
                  <c:v>36</c:v>
                </c:pt>
                <c:pt idx="199">
                  <c:v>341</c:v>
                </c:pt>
                <c:pt idx="200">
                  <c:v>363</c:v>
                </c:pt>
                <c:pt idx="201">
                  <c:v>174</c:v>
                </c:pt>
                <c:pt idx="202">
                  <c:v>491</c:v>
                </c:pt>
                <c:pt idx="203">
                  <c:v>382</c:v>
                </c:pt>
                <c:pt idx="204">
                  <c:v>276</c:v>
                </c:pt>
                <c:pt idx="205">
                  <c:v>527</c:v>
                </c:pt>
                <c:pt idx="206">
                  <c:v>175</c:v>
                </c:pt>
                <c:pt idx="207">
                  <c:v>399</c:v>
                </c:pt>
                <c:pt idx="208">
                  <c:v>210</c:v>
                </c:pt>
                <c:pt idx="209">
                  <c:v>111</c:v>
                </c:pt>
                <c:pt idx="210">
                  <c:v>282</c:v>
                </c:pt>
                <c:pt idx="211">
                  <c:v>436</c:v>
                </c:pt>
                <c:pt idx="212">
                  <c:v>64</c:v>
                </c:pt>
                <c:pt idx="213">
                  <c:v>259</c:v>
                </c:pt>
                <c:pt idx="214">
                  <c:v>333</c:v>
                </c:pt>
                <c:pt idx="215">
                  <c:v>170</c:v>
                </c:pt>
                <c:pt idx="216">
                  <c:v>317</c:v>
                </c:pt>
                <c:pt idx="217">
                  <c:v>323</c:v>
                </c:pt>
                <c:pt idx="218">
                  <c:v>261</c:v>
                </c:pt>
                <c:pt idx="219">
                  <c:v>167</c:v>
                </c:pt>
                <c:pt idx="220">
                  <c:v>160</c:v>
                </c:pt>
                <c:pt idx="221">
                  <c:v>462</c:v>
                </c:pt>
                <c:pt idx="222">
                  <c:v>381</c:v>
                </c:pt>
                <c:pt idx="223">
                  <c:v>118</c:v>
                </c:pt>
                <c:pt idx="224">
                  <c:v>298</c:v>
                </c:pt>
                <c:pt idx="225">
                  <c:v>101</c:v>
                </c:pt>
                <c:pt idx="226">
                  <c:v>189</c:v>
                </c:pt>
                <c:pt idx="227">
                  <c:v>357</c:v>
                </c:pt>
                <c:pt idx="228">
                  <c:v>171</c:v>
                </c:pt>
                <c:pt idx="229">
                  <c:v>390</c:v>
                </c:pt>
                <c:pt idx="230">
                  <c:v>119</c:v>
                </c:pt>
                <c:pt idx="231">
                  <c:v>347</c:v>
                </c:pt>
                <c:pt idx="232">
                  <c:v>166</c:v>
                </c:pt>
                <c:pt idx="233">
                  <c:v>234</c:v>
                </c:pt>
                <c:pt idx="234">
                  <c:v>198</c:v>
                </c:pt>
                <c:pt idx="235">
                  <c:v>258</c:v>
                </c:pt>
                <c:pt idx="236">
                  <c:v>326</c:v>
                </c:pt>
                <c:pt idx="237">
                  <c:v>113</c:v>
                </c:pt>
                <c:pt idx="238">
                  <c:v>210</c:v>
                </c:pt>
                <c:pt idx="239">
                  <c:v>462</c:v>
                </c:pt>
                <c:pt idx="240">
                  <c:v>18</c:v>
                </c:pt>
                <c:pt idx="241">
                  <c:v>170</c:v>
                </c:pt>
                <c:pt idx="242">
                  <c:v>272</c:v>
                </c:pt>
                <c:pt idx="243">
                  <c:v>23</c:v>
                </c:pt>
                <c:pt idx="244">
                  <c:v>168</c:v>
                </c:pt>
                <c:pt idx="245">
                  <c:v>113</c:v>
                </c:pt>
                <c:pt idx="246">
                  <c:v>411</c:v>
                </c:pt>
                <c:pt idx="247">
                  <c:v>118</c:v>
                </c:pt>
                <c:pt idx="248">
                  <c:v>211</c:v>
                </c:pt>
                <c:pt idx="249">
                  <c:v>599</c:v>
                </c:pt>
                <c:pt idx="250">
                  <c:v>245</c:v>
                </c:pt>
                <c:pt idx="251">
                  <c:v>171</c:v>
                </c:pt>
                <c:pt idx="252">
                  <c:v>271</c:v>
                </c:pt>
                <c:pt idx="253">
                  <c:v>50</c:v>
                </c:pt>
                <c:pt idx="254">
                  <c:v>254</c:v>
                </c:pt>
                <c:pt idx="255">
                  <c:v>476</c:v>
                </c:pt>
                <c:pt idx="256">
                  <c:v>345</c:v>
                </c:pt>
                <c:pt idx="257">
                  <c:v>256</c:v>
                </c:pt>
                <c:pt idx="258">
                  <c:v>283</c:v>
                </c:pt>
                <c:pt idx="259">
                  <c:v>255</c:v>
                </c:pt>
                <c:pt idx="260">
                  <c:v>273</c:v>
                </c:pt>
                <c:pt idx="261">
                  <c:v>303</c:v>
                </c:pt>
                <c:pt idx="262">
                  <c:v>140</c:v>
                </c:pt>
                <c:pt idx="263">
                  <c:v>233</c:v>
                </c:pt>
                <c:pt idx="264">
                  <c:v>361</c:v>
                </c:pt>
                <c:pt idx="265">
                  <c:v>255</c:v>
                </c:pt>
                <c:pt idx="266">
                  <c:v>324</c:v>
                </c:pt>
                <c:pt idx="267">
                  <c:v>179</c:v>
                </c:pt>
                <c:pt idx="268">
                  <c:v>246</c:v>
                </c:pt>
                <c:pt idx="269">
                  <c:v>311</c:v>
                </c:pt>
                <c:pt idx="270">
                  <c:v>184</c:v>
                </c:pt>
                <c:pt idx="271">
                  <c:v>617</c:v>
                </c:pt>
                <c:pt idx="272">
                  <c:v>276</c:v>
                </c:pt>
                <c:pt idx="273">
                  <c:v>71</c:v>
                </c:pt>
                <c:pt idx="274">
                  <c:v>230</c:v>
                </c:pt>
                <c:pt idx="275">
                  <c:v>120</c:v>
                </c:pt>
                <c:pt idx="276">
                  <c:v>165</c:v>
                </c:pt>
                <c:pt idx="277">
                  <c:v>201</c:v>
                </c:pt>
                <c:pt idx="278">
                  <c:v>271</c:v>
                </c:pt>
                <c:pt idx="279">
                  <c:v>62</c:v>
                </c:pt>
                <c:pt idx="280">
                  <c:v>159</c:v>
                </c:pt>
                <c:pt idx="281">
                  <c:v>300</c:v>
                </c:pt>
                <c:pt idx="282">
                  <c:v>283</c:v>
                </c:pt>
                <c:pt idx="283">
                  <c:v>118</c:v>
                </c:pt>
                <c:pt idx="284">
                  <c:v>139</c:v>
                </c:pt>
                <c:pt idx="285">
                  <c:v>126</c:v>
                </c:pt>
                <c:pt idx="286">
                  <c:v>244</c:v>
                </c:pt>
                <c:pt idx="287">
                  <c:v>175</c:v>
                </c:pt>
                <c:pt idx="288">
                  <c:v>52</c:v>
                </c:pt>
              </c:numCache>
            </c:numRef>
          </c:yVal>
        </c:ser>
        <c:ser>
          <c:idx val="1"/>
          <c:order val="1"/>
          <c:tx>
            <c:v>2CC</c:v>
          </c:tx>
          <c:spPr>
            <a:ln w="28575">
              <a:noFill/>
            </a:ln>
          </c:spPr>
          <c:xVal>
            <c:numRef>
              <c:f>Sheet1!$A$291:$A$471</c:f>
              <c:numCache>
                <c:formatCode>General</c:formatCode>
                <c:ptCount val="181"/>
                <c:pt idx="0">
                  <c:v>40</c:v>
                </c:pt>
                <c:pt idx="1">
                  <c:v>70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80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30</c:v>
                </c:pt>
                <c:pt idx="12">
                  <c:v>40</c:v>
                </c:pt>
                <c:pt idx="13">
                  <c:v>30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20</c:v>
                </c:pt>
                <c:pt idx="20">
                  <c:v>40</c:v>
                </c:pt>
                <c:pt idx="21">
                  <c:v>30</c:v>
                </c:pt>
                <c:pt idx="22">
                  <c:v>40</c:v>
                </c:pt>
                <c:pt idx="23">
                  <c:v>30</c:v>
                </c:pt>
                <c:pt idx="24">
                  <c:v>40</c:v>
                </c:pt>
                <c:pt idx="25">
                  <c:v>40</c:v>
                </c:pt>
                <c:pt idx="26">
                  <c:v>20</c:v>
                </c:pt>
                <c:pt idx="27">
                  <c:v>50</c:v>
                </c:pt>
                <c:pt idx="28">
                  <c:v>40</c:v>
                </c:pt>
                <c:pt idx="29">
                  <c:v>50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20</c:v>
                </c:pt>
                <c:pt idx="36">
                  <c:v>40</c:v>
                </c:pt>
                <c:pt idx="37">
                  <c:v>40</c:v>
                </c:pt>
                <c:pt idx="38">
                  <c:v>50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20</c:v>
                </c:pt>
                <c:pt idx="47">
                  <c:v>20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20</c:v>
                </c:pt>
                <c:pt idx="52">
                  <c:v>50</c:v>
                </c:pt>
                <c:pt idx="53">
                  <c:v>30</c:v>
                </c:pt>
                <c:pt idx="54">
                  <c:v>40</c:v>
                </c:pt>
                <c:pt idx="55">
                  <c:v>60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30</c:v>
                </c:pt>
                <c:pt idx="62">
                  <c:v>70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40</c:v>
                </c:pt>
                <c:pt idx="67">
                  <c:v>60</c:v>
                </c:pt>
                <c:pt idx="68">
                  <c:v>40</c:v>
                </c:pt>
                <c:pt idx="69">
                  <c:v>50</c:v>
                </c:pt>
                <c:pt idx="70">
                  <c:v>40</c:v>
                </c:pt>
                <c:pt idx="71">
                  <c:v>20</c:v>
                </c:pt>
                <c:pt idx="72">
                  <c:v>30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50</c:v>
                </c:pt>
                <c:pt idx="82">
                  <c:v>40</c:v>
                </c:pt>
                <c:pt idx="83">
                  <c:v>50</c:v>
                </c:pt>
                <c:pt idx="84">
                  <c:v>60</c:v>
                </c:pt>
                <c:pt idx="85">
                  <c:v>50</c:v>
                </c:pt>
                <c:pt idx="86">
                  <c:v>40</c:v>
                </c:pt>
                <c:pt idx="87">
                  <c:v>30</c:v>
                </c:pt>
                <c:pt idx="88">
                  <c:v>40</c:v>
                </c:pt>
                <c:pt idx="89">
                  <c:v>60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60</c:v>
                </c:pt>
                <c:pt idx="94">
                  <c:v>40</c:v>
                </c:pt>
                <c:pt idx="95">
                  <c:v>40</c:v>
                </c:pt>
                <c:pt idx="96">
                  <c:v>60</c:v>
                </c:pt>
                <c:pt idx="97">
                  <c:v>40</c:v>
                </c:pt>
                <c:pt idx="98">
                  <c:v>50</c:v>
                </c:pt>
                <c:pt idx="99">
                  <c:v>40</c:v>
                </c:pt>
                <c:pt idx="100">
                  <c:v>40</c:v>
                </c:pt>
                <c:pt idx="101">
                  <c:v>30</c:v>
                </c:pt>
                <c:pt idx="102">
                  <c:v>40</c:v>
                </c:pt>
                <c:pt idx="103">
                  <c:v>50</c:v>
                </c:pt>
                <c:pt idx="104">
                  <c:v>40</c:v>
                </c:pt>
                <c:pt idx="105">
                  <c:v>40</c:v>
                </c:pt>
                <c:pt idx="106">
                  <c:v>60</c:v>
                </c:pt>
                <c:pt idx="107">
                  <c:v>40</c:v>
                </c:pt>
                <c:pt idx="108">
                  <c:v>40</c:v>
                </c:pt>
                <c:pt idx="109">
                  <c:v>60</c:v>
                </c:pt>
                <c:pt idx="110">
                  <c:v>60</c:v>
                </c:pt>
                <c:pt idx="111">
                  <c:v>40</c:v>
                </c:pt>
                <c:pt idx="112">
                  <c:v>20</c:v>
                </c:pt>
                <c:pt idx="113">
                  <c:v>40</c:v>
                </c:pt>
                <c:pt idx="114">
                  <c:v>30</c:v>
                </c:pt>
                <c:pt idx="115">
                  <c:v>40</c:v>
                </c:pt>
                <c:pt idx="116">
                  <c:v>20</c:v>
                </c:pt>
                <c:pt idx="117">
                  <c:v>20</c:v>
                </c:pt>
                <c:pt idx="118">
                  <c:v>40</c:v>
                </c:pt>
                <c:pt idx="119">
                  <c:v>30</c:v>
                </c:pt>
                <c:pt idx="120">
                  <c:v>60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30</c:v>
                </c:pt>
                <c:pt idx="125">
                  <c:v>30</c:v>
                </c:pt>
                <c:pt idx="126">
                  <c:v>40</c:v>
                </c:pt>
                <c:pt idx="127">
                  <c:v>40</c:v>
                </c:pt>
                <c:pt idx="128">
                  <c:v>50</c:v>
                </c:pt>
                <c:pt idx="129">
                  <c:v>20</c:v>
                </c:pt>
                <c:pt idx="130">
                  <c:v>40</c:v>
                </c:pt>
                <c:pt idx="131">
                  <c:v>30</c:v>
                </c:pt>
                <c:pt idx="132">
                  <c:v>50</c:v>
                </c:pt>
                <c:pt idx="133">
                  <c:v>40</c:v>
                </c:pt>
                <c:pt idx="134">
                  <c:v>30</c:v>
                </c:pt>
                <c:pt idx="135">
                  <c:v>40</c:v>
                </c:pt>
                <c:pt idx="136">
                  <c:v>60</c:v>
                </c:pt>
                <c:pt idx="137">
                  <c:v>40</c:v>
                </c:pt>
                <c:pt idx="138">
                  <c:v>40</c:v>
                </c:pt>
                <c:pt idx="139">
                  <c:v>80</c:v>
                </c:pt>
                <c:pt idx="140">
                  <c:v>30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70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60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60</c:v>
                </c:pt>
                <c:pt idx="156">
                  <c:v>40</c:v>
                </c:pt>
                <c:pt idx="157">
                  <c:v>40</c:v>
                </c:pt>
                <c:pt idx="158">
                  <c:v>70</c:v>
                </c:pt>
                <c:pt idx="159">
                  <c:v>60</c:v>
                </c:pt>
                <c:pt idx="160">
                  <c:v>100</c:v>
                </c:pt>
                <c:pt idx="161">
                  <c:v>30</c:v>
                </c:pt>
                <c:pt idx="162">
                  <c:v>50</c:v>
                </c:pt>
                <c:pt idx="163">
                  <c:v>60</c:v>
                </c:pt>
                <c:pt idx="164">
                  <c:v>40</c:v>
                </c:pt>
                <c:pt idx="165">
                  <c:v>40</c:v>
                </c:pt>
                <c:pt idx="166">
                  <c:v>70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60</c:v>
                </c:pt>
                <c:pt idx="172">
                  <c:v>40</c:v>
                </c:pt>
                <c:pt idx="173">
                  <c:v>60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60</c:v>
                </c:pt>
                <c:pt idx="178">
                  <c:v>40</c:v>
                </c:pt>
                <c:pt idx="179">
                  <c:v>50</c:v>
                </c:pt>
                <c:pt idx="180">
                  <c:v>30</c:v>
                </c:pt>
              </c:numCache>
            </c:numRef>
          </c:xVal>
          <c:yVal>
            <c:numRef>
              <c:f>Sheet1!$B$291:$B$471</c:f>
              <c:numCache>
                <c:formatCode>General</c:formatCode>
                <c:ptCount val="181"/>
                <c:pt idx="0">
                  <c:v>80</c:v>
                </c:pt>
                <c:pt idx="1">
                  <c:v>793</c:v>
                </c:pt>
                <c:pt idx="2">
                  <c:v>233</c:v>
                </c:pt>
                <c:pt idx="3">
                  <c:v>438</c:v>
                </c:pt>
                <c:pt idx="4">
                  <c:v>352</c:v>
                </c:pt>
                <c:pt idx="5">
                  <c:v>431</c:v>
                </c:pt>
                <c:pt idx="6">
                  <c:v>311</c:v>
                </c:pt>
                <c:pt idx="7">
                  <c:v>693</c:v>
                </c:pt>
                <c:pt idx="8">
                  <c:v>267</c:v>
                </c:pt>
                <c:pt idx="9">
                  <c:v>211</c:v>
                </c:pt>
                <c:pt idx="10">
                  <c:v>235</c:v>
                </c:pt>
                <c:pt idx="11">
                  <c:v>260</c:v>
                </c:pt>
                <c:pt idx="12">
                  <c:v>212</c:v>
                </c:pt>
                <c:pt idx="13">
                  <c:v>91</c:v>
                </c:pt>
                <c:pt idx="14">
                  <c:v>285</c:v>
                </c:pt>
                <c:pt idx="15">
                  <c:v>183</c:v>
                </c:pt>
                <c:pt idx="16">
                  <c:v>160</c:v>
                </c:pt>
                <c:pt idx="17">
                  <c:v>211</c:v>
                </c:pt>
                <c:pt idx="18">
                  <c:v>566</c:v>
                </c:pt>
                <c:pt idx="19">
                  <c:v>140</c:v>
                </c:pt>
                <c:pt idx="20">
                  <c:v>130</c:v>
                </c:pt>
                <c:pt idx="21">
                  <c:v>158</c:v>
                </c:pt>
                <c:pt idx="22">
                  <c:v>201</c:v>
                </c:pt>
                <c:pt idx="23">
                  <c:v>354</c:v>
                </c:pt>
                <c:pt idx="24">
                  <c:v>98</c:v>
                </c:pt>
                <c:pt idx="25">
                  <c:v>193</c:v>
                </c:pt>
                <c:pt idx="26">
                  <c:v>255</c:v>
                </c:pt>
                <c:pt idx="27">
                  <c:v>377</c:v>
                </c:pt>
                <c:pt idx="28">
                  <c:v>230</c:v>
                </c:pt>
                <c:pt idx="29">
                  <c:v>354</c:v>
                </c:pt>
                <c:pt idx="30">
                  <c:v>82</c:v>
                </c:pt>
                <c:pt idx="31">
                  <c:v>349</c:v>
                </c:pt>
                <c:pt idx="32">
                  <c:v>34</c:v>
                </c:pt>
                <c:pt idx="33">
                  <c:v>165</c:v>
                </c:pt>
                <c:pt idx="34">
                  <c:v>486</c:v>
                </c:pt>
                <c:pt idx="35">
                  <c:v>176</c:v>
                </c:pt>
                <c:pt idx="36">
                  <c:v>126</c:v>
                </c:pt>
                <c:pt idx="37">
                  <c:v>321</c:v>
                </c:pt>
                <c:pt idx="38">
                  <c:v>380</c:v>
                </c:pt>
                <c:pt idx="39">
                  <c:v>451</c:v>
                </c:pt>
                <c:pt idx="40">
                  <c:v>347</c:v>
                </c:pt>
                <c:pt idx="41">
                  <c:v>75</c:v>
                </c:pt>
                <c:pt idx="42">
                  <c:v>195</c:v>
                </c:pt>
                <c:pt idx="43">
                  <c:v>245</c:v>
                </c:pt>
                <c:pt idx="44">
                  <c:v>56</c:v>
                </c:pt>
                <c:pt idx="45">
                  <c:v>166</c:v>
                </c:pt>
                <c:pt idx="46">
                  <c:v>514</c:v>
                </c:pt>
                <c:pt idx="47">
                  <c:v>182</c:v>
                </c:pt>
                <c:pt idx="48">
                  <c:v>140</c:v>
                </c:pt>
                <c:pt idx="49">
                  <c:v>328</c:v>
                </c:pt>
                <c:pt idx="50">
                  <c:v>83</c:v>
                </c:pt>
                <c:pt idx="51">
                  <c:v>352</c:v>
                </c:pt>
                <c:pt idx="52">
                  <c:v>184</c:v>
                </c:pt>
                <c:pt idx="53">
                  <c:v>228</c:v>
                </c:pt>
                <c:pt idx="54">
                  <c:v>203</c:v>
                </c:pt>
                <c:pt idx="55">
                  <c:v>619</c:v>
                </c:pt>
                <c:pt idx="56">
                  <c:v>286</c:v>
                </c:pt>
                <c:pt idx="57">
                  <c:v>168</c:v>
                </c:pt>
                <c:pt idx="58">
                  <c:v>161</c:v>
                </c:pt>
                <c:pt idx="59">
                  <c:v>195</c:v>
                </c:pt>
                <c:pt idx="60">
                  <c:v>205</c:v>
                </c:pt>
                <c:pt idx="61">
                  <c:v>261</c:v>
                </c:pt>
                <c:pt idx="62">
                  <c:v>305</c:v>
                </c:pt>
                <c:pt idx="63">
                  <c:v>429</c:v>
                </c:pt>
                <c:pt idx="64">
                  <c:v>316</c:v>
                </c:pt>
                <c:pt idx="65">
                  <c:v>671</c:v>
                </c:pt>
                <c:pt idx="66">
                  <c:v>242</c:v>
                </c:pt>
                <c:pt idx="67">
                  <c:v>662</c:v>
                </c:pt>
                <c:pt idx="68">
                  <c:v>125</c:v>
                </c:pt>
                <c:pt idx="69">
                  <c:v>244</c:v>
                </c:pt>
                <c:pt idx="70">
                  <c:v>110</c:v>
                </c:pt>
                <c:pt idx="71">
                  <c:v>57</c:v>
                </c:pt>
                <c:pt idx="72">
                  <c:v>83</c:v>
                </c:pt>
                <c:pt idx="73">
                  <c:v>153</c:v>
                </c:pt>
                <c:pt idx="74">
                  <c:v>136</c:v>
                </c:pt>
                <c:pt idx="75">
                  <c:v>252</c:v>
                </c:pt>
                <c:pt idx="76">
                  <c:v>132</c:v>
                </c:pt>
                <c:pt idx="77">
                  <c:v>310</c:v>
                </c:pt>
                <c:pt idx="78">
                  <c:v>272</c:v>
                </c:pt>
                <c:pt idx="79">
                  <c:v>265</c:v>
                </c:pt>
                <c:pt idx="80">
                  <c:v>350</c:v>
                </c:pt>
                <c:pt idx="81">
                  <c:v>404</c:v>
                </c:pt>
                <c:pt idx="82">
                  <c:v>134</c:v>
                </c:pt>
                <c:pt idx="83">
                  <c:v>559</c:v>
                </c:pt>
                <c:pt idx="84">
                  <c:v>719</c:v>
                </c:pt>
                <c:pt idx="85">
                  <c:v>271</c:v>
                </c:pt>
                <c:pt idx="86">
                  <c:v>120</c:v>
                </c:pt>
                <c:pt idx="87">
                  <c:v>249</c:v>
                </c:pt>
                <c:pt idx="88">
                  <c:v>414</c:v>
                </c:pt>
                <c:pt idx="89">
                  <c:v>233</c:v>
                </c:pt>
                <c:pt idx="90">
                  <c:v>282</c:v>
                </c:pt>
                <c:pt idx="91">
                  <c:v>372</c:v>
                </c:pt>
                <c:pt idx="92">
                  <c:v>25</c:v>
                </c:pt>
                <c:pt idx="93">
                  <c:v>402</c:v>
                </c:pt>
                <c:pt idx="94">
                  <c:v>34</c:v>
                </c:pt>
                <c:pt idx="95">
                  <c:v>135</c:v>
                </c:pt>
                <c:pt idx="96">
                  <c:v>321</c:v>
                </c:pt>
                <c:pt idx="97">
                  <c:v>125</c:v>
                </c:pt>
                <c:pt idx="98">
                  <c:v>348</c:v>
                </c:pt>
                <c:pt idx="99">
                  <c:v>370</c:v>
                </c:pt>
                <c:pt idx="100">
                  <c:v>194</c:v>
                </c:pt>
                <c:pt idx="101">
                  <c:v>162</c:v>
                </c:pt>
                <c:pt idx="102">
                  <c:v>392</c:v>
                </c:pt>
                <c:pt idx="103">
                  <c:v>447</c:v>
                </c:pt>
                <c:pt idx="104">
                  <c:v>260</c:v>
                </c:pt>
                <c:pt idx="105">
                  <c:v>88</c:v>
                </c:pt>
                <c:pt idx="106">
                  <c:v>349</c:v>
                </c:pt>
                <c:pt idx="107">
                  <c:v>110</c:v>
                </c:pt>
                <c:pt idx="108">
                  <c:v>306</c:v>
                </c:pt>
                <c:pt idx="109">
                  <c:v>262</c:v>
                </c:pt>
                <c:pt idx="110">
                  <c:v>292</c:v>
                </c:pt>
                <c:pt idx="111">
                  <c:v>57</c:v>
                </c:pt>
                <c:pt idx="112">
                  <c:v>353</c:v>
                </c:pt>
                <c:pt idx="113">
                  <c:v>194</c:v>
                </c:pt>
                <c:pt idx="114">
                  <c:v>156</c:v>
                </c:pt>
                <c:pt idx="115">
                  <c:v>160</c:v>
                </c:pt>
                <c:pt idx="116">
                  <c:v>212</c:v>
                </c:pt>
                <c:pt idx="117">
                  <c:v>334</c:v>
                </c:pt>
                <c:pt idx="118">
                  <c:v>72</c:v>
                </c:pt>
                <c:pt idx="119">
                  <c:v>100</c:v>
                </c:pt>
                <c:pt idx="120">
                  <c:v>200</c:v>
                </c:pt>
                <c:pt idx="121">
                  <c:v>504</c:v>
                </c:pt>
                <c:pt idx="122">
                  <c:v>255</c:v>
                </c:pt>
                <c:pt idx="123">
                  <c:v>65</c:v>
                </c:pt>
                <c:pt idx="124">
                  <c:v>180</c:v>
                </c:pt>
                <c:pt idx="125">
                  <c:v>168</c:v>
                </c:pt>
                <c:pt idx="126">
                  <c:v>337</c:v>
                </c:pt>
                <c:pt idx="127">
                  <c:v>187</c:v>
                </c:pt>
                <c:pt idx="128">
                  <c:v>513</c:v>
                </c:pt>
                <c:pt idx="129">
                  <c:v>237</c:v>
                </c:pt>
                <c:pt idx="130">
                  <c:v>278</c:v>
                </c:pt>
                <c:pt idx="131">
                  <c:v>122</c:v>
                </c:pt>
                <c:pt idx="132">
                  <c:v>295</c:v>
                </c:pt>
                <c:pt idx="133">
                  <c:v>334</c:v>
                </c:pt>
                <c:pt idx="134">
                  <c:v>462</c:v>
                </c:pt>
                <c:pt idx="135">
                  <c:v>166</c:v>
                </c:pt>
                <c:pt idx="136">
                  <c:v>448</c:v>
                </c:pt>
                <c:pt idx="137">
                  <c:v>114</c:v>
                </c:pt>
                <c:pt idx="138">
                  <c:v>142</c:v>
                </c:pt>
                <c:pt idx="139">
                  <c:v>608</c:v>
                </c:pt>
                <c:pt idx="140">
                  <c:v>128</c:v>
                </c:pt>
                <c:pt idx="141">
                  <c:v>302</c:v>
                </c:pt>
                <c:pt idx="142">
                  <c:v>502</c:v>
                </c:pt>
                <c:pt idx="143">
                  <c:v>455</c:v>
                </c:pt>
                <c:pt idx="144">
                  <c:v>498</c:v>
                </c:pt>
                <c:pt idx="145">
                  <c:v>1091</c:v>
                </c:pt>
                <c:pt idx="146">
                  <c:v>233</c:v>
                </c:pt>
                <c:pt idx="147">
                  <c:v>27</c:v>
                </c:pt>
                <c:pt idx="148">
                  <c:v>162</c:v>
                </c:pt>
                <c:pt idx="149">
                  <c:v>331</c:v>
                </c:pt>
                <c:pt idx="150">
                  <c:v>166</c:v>
                </c:pt>
                <c:pt idx="151">
                  <c:v>394</c:v>
                </c:pt>
                <c:pt idx="152">
                  <c:v>164</c:v>
                </c:pt>
                <c:pt idx="153">
                  <c:v>330</c:v>
                </c:pt>
                <c:pt idx="154">
                  <c:v>66</c:v>
                </c:pt>
                <c:pt idx="155">
                  <c:v>456</c:v>
                </c:pt>
                <c:pt idx="156">
                  <c:v>180</c:v>
                </c:pt>
                <c:pt idx="157">
                  <c:v>127</c:v>
                </c:pt>
                <c:pt idx="158">
                  <c:v>451</c:v>
                </c:pt>
                <c:pt idx="159">
                  <c:v>716</c:v>
                </c:pt>
                <c:pt idx="160">
                  <c:v>714</c:v>
                </c:pt>
                <c:pt idx="161">
                  <c:v>50</c:v>
                </c:pt>
                <c:pt idx="162">
                  <c:v>49</c:v>
                </c:pt>
                <c:pt idx="163">
                  <c:v>93</c:v>
                </c:pt>
                <c:pt idx="164">
                  <c:v>278</c:v>
                </c:pt>
                <c:pt idx="165">
                  <c:v>43</c:v>
                </c:pt>
                <c:pt idx="166">
                  <c:v>517</c:v>
                </c:pt>
                <c:pt idx="167">
                  <c:v>52</c:v>
                </c:pt>
                <c:pt idx="168">
                  <c:v>65</c:v>
                </c:pt>
                <c:pt idx="169">
                  <c:v>277</c:v>
                </c:pt>
                <c:pt idx="170">
                  <c:v>21</c:v>
                </c:pt>
                <c:pt idx="171">
                  <c:v>325</c:v>
                </c:pt>
                <c:pt idx="172">
                  <c:v>106</c:v>
                </c:pt>
                <c:pt idx="173">
                  <c:v>224</c:v>
                </c:pt>
                <c:pt idx="174">
                  <c:v>108</c:v>
                </c:pt>
                <c:pt idx="175">
                  <c:v>378</c:v>
                </c:pt>
                <c:pt idx="176">
                  <c:v>215</c:v>
                </c:pt>
                <c:pt idx="177">
                  <c:v>288</c:v>
                </c:pt>
                <c:pt idx="178">
                  <c:v>296</c:v>
                </c:pt>
                <c:pt idx="179">
                  <c:v>389</c:v>
                </c:pt>
                <c:pt idx="180">
                  <c:v>363</c:v>
                </c:pt>
              </c:numCache>
            </c:numRef>
          </c:yVal>
        </c:ser>
        <c:ser>
          <c:idx val="2"/>
          <c:order val="2"/>
          <c:tx>
            <c:v>3CC</c:v>
          </c:tx>
          <c:spPr>
            <a:ln w="28575">
              <a:noFill/>
            </a:ln>
          </c:spPr>
          <c:xVal>
            <c:numRef>
              <c:f>Sheet1!$A$472:$A$487</c:f>
              <c:numCache>
                <c:formatCode>General</c:formatCode>
                <c:ptCount val="1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60</c:v>
                </c:pt>
                <c:pt idx="8">
                  <c:v>40</c:v>
                </c:pt>
                <c:pt idx="9">
                  <c:v>60</c:v>
                </c:pt>
                <c:pt idx="10">
                  <c:v>50</c:v>
                </c:pt>
                <c:pt idx="11">
                  <c:v>60</c:v>
                </c:pt>
                <c:pt idx="12">
                  <c:v>80</c:v>
                </c:pt>
                <c:pt idx="13">
                  <c:v>40</c:v>
                </c:pt>
                <c:pt idx="14">
                  <c:v>40</c:v>
                </c:pt>
                <c:pt idx="15">
                  <c:v>70</c:v>
                </c:pt>
              </c:numCache>
            </c:numRef>
          </c:xVal>
          <c:yVal>
            <c:numRef>
              <c:f>Sheet1!$B$472:$B$487</c:f>
              <c:numCache>
                <c:formatCode>General</c:formatCode>
                <c:ptCount val="16"/>
                <c:pt idx="0">
                  <c:v>485</c:v>
                </c:pt>
                <c:pt idx="1">
                  <c:v>243</c:v>
                </c:pt>
                <c:pt idx="2">
                  <c:v>161</c:v>
                </c:pt>
                <c:pt idx="3">
                  <c:v>477</c:v>
                </c:pt>
                <c:pt idx="4">
                  <c:v>155</c:v>
                </c:pt>
                <c:pt idx="5">
                  <c:v>354</c:v>
                </c:pt>
                <c:pt idx="6">
                  <c:v>363</c:v>
                </c:pt>
                <c:pt idx="7">
                  <c:v>176</c:v>
                </c:pt>
                <c:pt idx="8">
                  <c:v>292</c:v>
                </c:pt>
                <c:pt idx="9">
                  <c:v>651</c:v>
                </c:pt>
                <c:pt idx="10">
                  <c:v>123</c:v>
                </c:pt>
                <c:pt idx="11">
                  <c:v>297</c:v>
                </c:pt>
                <c:pt idx="12">
                  <c:v>701</c:v>
                </c:pt>
                <c:pt idx="13">
                  <c:v>419</c:v>
                </c:pt>
                <c:pt idx="14">
                  <c:v>106</c:v>
                </c:pt>
                <c:pt idx="15">
                  <c:v>367</c:v>
                </c:pt>
              </c:numCache>
            </c:numRef>
          </c:yVal>
        </c:ser>
        <c:ser>
          <c:idx val="3"/>
          <c:order val="3"/>
          <c:tx>
            <c:v>4CC</c:v>
          </c:tx>
          <c:spPr>
            <a:ln w="28575">
              <a:noFill/>
            </a:ln>
          </c:spPr>
          <c:xVal>
            <c:numRef>
              <c:f>Sheet1!$A$488:$A$489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xVal>
          <c:yVal>
            <c:numRef>
              <c:f>Sheet1!$B$488:$B$489</c:f>
              <c:numCache>
                <c:formatCode>General</c:formatCode>
                <c:ptCount val="2"/>
                <c:pt idx="0">
                  <c:v>205</c:v>
                </c:pt>
                <c:pt idx="1">
                  <c:v>314</c:v>
                </c:pt>
              </c:numCache>
            </c:numRef>
          </c:yVal>
        </c:ser>
        <c:axId val="98137600"/>
        <c:axId val="98139520"/>
      </c:scatterChart>
      <c:valAx>
        <c:axId val="98137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i="0" baseline="0" dirty="0"/>
                  <a:t>Number of time points (TRs)</a:t>
                </a:r>
              </a:p>
            </c:rich>
          </c:tx>
          <c:layout/>
        </c:title>
        <c:numFmt formatCode="General" sourceLinked="1"/>
        <c:tickLblPos val="nextTo"/>
        <c:crossAx val="98139520"/>
        <c:crosses val="autoZero"/>
        <c:crossBetween val="midCat"/>
      </c:valAx>
      <c:valAx>
        <c:axId val="981395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Number of voxels</a:t>
                </a:r>
              </a:p>
            </c:rich>
          </c:tx>
          <c:layout/>
        </c:title>
        <c:numFmt formatCode="General" sourceLinked="1"/>
        <c:tickLblPos val="nextTo"/>
        <c:crossAx val="9813760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2 Merged regions</c:v>
          </c:tx>
          <c:spPr>
            <a:ln w="28575">
              <a:noFill/>
            </a:ln>
          </c:spPr>
          <c:xVal>
            <c:numRef>
              <c:f>Sheet1!$A$2:$A$317</c:f>
              <c:numCache>
                <c:formatCode>General</c:formatCode>
                <c:ptCount val="31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30</c:v>
                </c:pt>
                <c:pt idx="4">
                  <c:v>40</c:v>
                </c:pt>
                <c:pt idx="5">
                  <c:v>40</c:v>
                </c:pt>
                <c:pt idx="6">
                  <c:v>20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30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30</c:v>
                </c:pt>
                <c:pt idx="24">
                  <c:v>40</c:v>
                </c:pt>
                <c:pt idx="25">
                  <c:v>30</c:v>
                </c:pt>
                <c:pt idx="26">
                  <c:v>40</c:v>
                </c:pt>
                <c:pt idx="27">
                  <c:v>30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30</c:v>
                </c:pt>
                <c:pt idx="33">
                  <c:v>30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30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20</c:v>
                </c:pt>
                <c:pt idx="46">
                  <c:v>40</c:v>
                </c:pt>
                <c:pt idx="47">
                  <c:v>40</c:v>
                </c:pt>
                <c:pt idx="48">
                  <c:v>30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30</c:v>
                </c:pt>
                <c:pt idx="55">
                  <c:v>40</c:v>
                </c:pt>
                <c:pt idx="56">
                  <c:v>20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20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30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20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20</c:v>
                </c:pt>
                <c:pt idx="99">
                  <c:v>20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20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30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30</c:v>
                </c:pt>
                <c:pt idx="114">
                  <c:v>30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30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20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30</c:v>
                </c:pt>
                <c:pt idx="134">
                  <c:v>40</c:v>
                </c:pt>
                <c:pt idx="135">
                  <c:v>20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30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30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30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30</c:v>
                </c:pt>
                <c:pt idx="180">
                  <c:v>40</c:v>
                </c:pt>
                <c:pt idx="181">
                  <c:v>30</c:v>
                </c:pt>
                <c:pt idx="182">
                  <c:v>40</c:v>
                </c:pt>
                <c:pt idx="183">
                  <c:v>30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30</c:v>
                </c:pt>
                <c:pt idx="192">
                  <c:v>40</c:v>
                </c:pt>
                <c:pt idx="193">
                  <c:v>40</c:v>
                </c:pt>
                <c:pt idx="194">
                  <c:v>30</c:v>
                </c:pt>
                <c:pt idx="195">
                  <c:v>40</c:v>
                </c:pt>
                <c:pt idx="196">
                  <c:v>30</c:v>
                </c:pt>
                <c:pt idx="197">
                  <c:v>40</c:v>
                </c:pt>
                <c:pt idx="198">
                  <c:v>20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30</c:v>
                </c:pt>
                <c:pt idx="210">
                  <c:v>40</c:v>
                </c:pt>
                <c:pt idx="211">
                  <c:v>40</c:v>
                </c:pt>
                <c:pt idx="212">
                  <c:v>40</c:v>
                </c:pt>
                <c:pt idx="213">
                  <c:v>20</c:v>
                </c:pt>
                <c:pt idx="214">
                  <c:v>20</c:v>
                </c:pt>
                <c:pt idx="215">
                  <c:v>40</c:v>
                </c:pt>
                <c:pt idx="216">
                  <c:v>30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30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40</c:v>
                </c:pt>
                <c:pt idx="225">
                  <c:v>30</c:v>
                </c:pt>
                <c:pt idx="226">
                  <c:v>40</c:v>
                </c:pt>
                <c:pt idx="227">
                  <c:v>40</c:v>
                </c:pt>
                <c:pt idx="228">
                  <c:v>20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40</c:v>
                </c:pt>
                <c:pt idx="233">
                  <c:v>30</c:v>
                </c:pt>
                <c:pt idx="234">
                  <c:v>30</c:v>
                </c:pt>
                <c:pt idx="235">
                  <c:v>40</c:v>
                </c:pt>
                <c:pt idx="236">
                  <c:v>40</c:v>
                </c:pt>
                <c:pt idx="237">
                  <c:v>40</c:v>
                </c:pt>
                <c:pt idx="238">
                  <c:v>40</c:v>
                </c:pt>
                <c:pt idx="239">
                  <c:v>40</c:v>
                </c:pt>
                <c:pt idx="240">
                  <c:v>40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30</c:v>
                </c:pt>
                <c:pt idx="245">
                  <c:v>40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40</c:v>
                </c:pt>
                <c:pt idx="265">
                  <c:v>40</c:v>
                </c:pt>
                <c:pt idx="266">
                  <c:v>40</c:v>
                </c:pt>
                <c:pt idx="267">
                  <c:v>40</c:v>
                </c:pt>
                <c:pt idx="268">
                  <c:v>30</c:v>
                </c:pt>
                <c:pt idx="269">
                  <c:v>30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30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30</c:v>
                </c:pt>
                <c:pt idx="280">
                  <c:v>40</c:v>
                </c:pt>
                <c:pt idx="281">
                  <c:v>40</c:v>
                </c:pt>
                <c:pt idx="282">
                  <c:v>40</c:v>
                </c:pt>
                <c:pt idx="283">
                  <c:v>40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40</c:v>
                </c:pt>
                <c:pt idx="288">
                  <c:v>40</c:v>
                </c:pt>
                <c:pt idx="289">
                  <c:v>40</c:v>
                </c:pt>
                <c:pt idx="290">
                  <c:v>40</c:v>
                </c:pt>
                <c:pt idx="291">
                  <c:v>40</c:v>
                </c:pt>
                <c:pt idx="292">
                  <c:v>40</c:v>
                </c:pt>
                <c:pt idx="293">
                  <c:v>40</c:v>
                </c:pt>
                <c:pt idx="294">
                  <c:v>40</c:v>
                </c:pt>
                <c:pt idx="295">
                  <c:v>40</c:v>
                </c:pt>
                <c:pt idx="296">
                  <c:v>40</c:v>
                </c:pt>
                <c:pt idx="297">
                  <c:v>40</c:v>
                </c:pt>
                <c:pt idx="298">
                  <c:v>40</c:v>
                </c:pt>
                <c:pt idx="299">
                  <c:v>40</c:v>
                </c:pt>
                <c:pt idx="300">
                  <c:v>40</c:v>
                </c:pt>
                <c:pt idx="301">
                  <c:v>40</c:v>
                </c:pt>
                <c:pt idx="302">
                  <c:v>40</c:v>
                </c:pt>
                <c:pt idx="303">
                  <c:v>40</c:v>
                </c:pt>
                <c:pt idx="304">
                  <c:v>40</c:v>
                </c:pt>
                <c:pt idx="305">
                  <c:v>40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30</c:v>
                </c:pt>
                <c:pt idx="315">
                  <c:v>40</c:v>
                </c:pt>
              </c:numCache>
            </c:numRef>
          </c:xVal>
          <c:yVal>
            <c:numRef>
              <c:f>Sheet1!$B$2:$B$317</c:f>
              <c:numCache>
                <c:formatCode>General</c:formatCode>
                <c:ptCount val="316"/>
                <c:pt idx="0">
                  <c:v>80</c:v>
                </c:pt>
                <c:pt idx="1">
                  <c:v>82</c:v>
                </c:pt>
                <c:pt idx="2">
                  <c:v>197</c:v>
                </c:pt>
                <c:pt idx="3">
                  <c:v>217</c:v>
                </c:pt>
                <c:pt idx="4">
                  <c:v>351</c:v>
                </c:pt>
                <c:pt idx="5">
                  <c:v>16</c:v>
                </c:pt>
                <c:pt idx="6">
                  <c:v>233</c:v>
                </c:pt>
                <c:pt idx="7">
                  <c:v>153</c:v>
                </c:pt>
                <c:pt idx="8">
                  <c:v>178</c:v>
                </c:pt>
                <c:pt idx="9">
                  <c:v>289</c:v>
                </c:pt>
                <c:pt idx="10">
                  <c:v>383</c:v>
                </c:pt>
                <c:pt idx="11">
                  <c:v>438</c:v>
                </c:pt>
                <c:pt idx="12">
                  <c:v>352</c:v>
                </c:pt>
                <c:pt idx="13">
                  <c:v>157</c:v>
                </c:pt>
                <c:pt idx="14">
                  <c:v>45</c:v>
                </c:pt>
                <c:pt idx="15">
                  <c:v>431</c:v>
                </c:pt>
                <c:pt idx="16">
                  <c:v>311</c:v>
                </c:pt>
                <c:pt idx="17">
                  <c:v>63</c:v>
                </c:pt>
                <c:pt idx="18">
                  <c:v>190</c:v>
                </c:pt>
                <c:pt idx="19">
                  <c:v>172</c:v>
                </c:pt>
                <c:pt idx="20">
                  <c:v>267</c:v>
                </c:pt>
                <c:pt idx="21">
                  <c:v>183</c:v>
                </c:pt>
                <c:pt idx="22">
                  <c:v>211</c:v>
                </c:pt>
                <c:pt idx="23">
                  <c:v>13</c:v>
                </c:pt>
                <c:pt idx="24">
                  <c:v>235</c:v>
                </c:pt>
                <c:pt idx="25">
                  <c:v>131</c:v>
                </c:pt>
                <c:pt idx="26">
                  <c:v>192</c:v>
                </c:pt>
                <c:pt idx="27">
                  <c:v>260</c:v>
                </c:pt>
                <c:pt idx="28">
                  <c:v>251</c:v>
                </c:pt>
                <c:pt idx="29">
                  <c:v>144</c:v>
                </c:pt>
                <c:pt idx="30">
                  <c:v>212</c:v>
                </c:pt>
                <c:pt idx="31">
                  <c:v>228</c:v>
                </c:pt>
                <c:pt idx="32">
                  <c:v>115</c:v>
                </c:pt>
                <c:pt idx="33">
                  <c:v>91</c:v>
                </c:pt>
                <c:pt idx="34">
                  <c:v>130</c:v>
                </c:pt>
                <c:pt idx="35">
                  <c:v>142</c:v>
                </c:pt>
                <c:pt idx="36">
                  <c:v>285</c:v>
                </c:pt>
                <c:pt idx="37">
                  <c:v>74</c:v>
                </c:pt>
                <c:pt idx="38">
                  <c:v>149</c:v>
                </c:pt>
                <c:pt idx="39">
                  <c:v>183</c:v>
                </c:pt>
                <c:pt idx="40">
                  <c:v>160</c:v>
                </c:pt>
                <c:pt idx="41">
                  <c:v>211</c:v>
                </c:pt>
                <c:pt idx="42">
                  <c:v>213</c:v>
                </c:pt>
                <c:pt idx="43">
                  <c:v>29</c:v>
                </c:pt>
                <c:pt idx="44">
                  <c:v>14</c:v>
                </c:pt>
                <c:pt idx="45">
                  <c:v>140</c:v>
                </c:pt>
                <c:pt idx="46">
                  <c:v>130</c:v>
                </c:pt>
                <c:pt idx="47">
                  <c:v>301</c:v>
                </c:pt>
                <c:pt idx="48">
                  <c:v>158</c:v>
                </c:pt>
                <c:pt idx="49">
                  <c:v>201</c:v>
                </c:pt>
                <c:pt idx="50">
                  <c:v>220</c:v>
                </c:pt>
                <c:pt idx="51">
                  <c:v>326</c:v>
                </c:pt>
                <c:pt idx="52">
                  <c:v>98</c:v>
                </c:pt>
                <c:pt idx="53">
                  <c:v>26</c:v>
                </c:pt>
                <c:pt idx="54">
                  <c:v>208</c:v>
                </c:pt>
                <c:pt idx="55">
                  <c:v>193</c:v>
                </c:pt>
                <c:pt idx="56">
                  <c:v>255</c:v>
                </c:pt>
                <c:pt idx="57">
                  <c:v>186</c:v>
                </c:pt>
                <c:pt idx="58">
                  <c:v>216</c:v>
                </c:pt>
                <c:pt idx="59">
                  <c:v>82</c:v>
                </c:pt>
                <c:pt idx="60">
                  <c:v>156</c:v>
                </c:pt>
                <c:pt idx="61">
                  <c:v>349</c:v>
                </c:pt>
                <c:pt idx="62">
                  <c:v>34</c:v>
                </c:pt>
                <c:pt idx="63">
                  <c:v>165</c:v>
                </c:pt>
                <c:pt idx="64">
                  <c:v>223</c:v>
                </c:pt>
                <c:pt idx="65">
                  <c:v>380</c:v>
                </c:pt>
                <c:pt idx="66">
                  <c:v>486</c:v>
                </c:pt>
                <c:pt idx="67">
                  <c:v>176</c:v>
                </c:pt>
                <c:pt idx="68">
                  <c:v>126</c:v>
                </c:pt>
                <c:pt idx="69">
                  <c:v>305</c:v>
                </c:pt>
                <c:pt idx="70">
                  <c:v>246</c:v>
                </c:pt>
                <c:pt idx="71">
                  <c:v>57</c:v>
                </c:pt>
                <c:pt idx="72">
                  <c:v>15</c:v>
                </c:pt>
                <c:pt idx="73">
                  <c:v>321</c:v>
                </c:pt>
                <c:pt idx="74">
                  <c:v>344</c:v>
                </c:pt>
                <c:pt idx="75">
                  <c:v>341</c:v>
                </c:pt>
                <c:pt idx="76">
                  <c:v>413</c:v>
                </c:pt>
                <c:pt idx="77">
                  <c:v>278</c:v>
                </c:pt>
                <c:pt idx="78">
                  <c:v>132</c:v>
                </c:pt>
                <c:pt idx="79">
                  <c:v>229</c:v>
                </c:pt>
                <c:pt idx="80">
                  <c:v>228</c:v>
                </c:pt>
                <c:pt idx="81">
                  <c:v>451</c:v>
                </c:pt>
                <c:pt idx="82">
                  <c:v>347</c:v>
                </c:pt>
                <c:pt idx="83">
                  <c:v>75</c:v>
                </c:pt>
                <c:pt idx="84">
                  <c:v>196</c:v>
                </c:pt>
                <c:pt idx="85">
                  <c:v>299</c:v>
                </c:pt>
                <c:pt idx="86">
                  <c:v>400</c:v>
                </c:pt>
                <c:pt idx="87">
                  <c:v>195</c:v>
                </c:pt>
                <c:pt idx="88">
                  <c:v>334</c:v>
                </c:pt>
                <c:pt idx="89">
                  <c:v>245</c:v>
                </c:pt>
                <c:pt idx="90">
                  <c:v>259</c:v>
                </c:pt>
                <c:pt idx="91">
                  <c:v>56</c:v>
                </c:pt>
                <c:pt idx="92">
                  <c:v>166</c:v>
                </c:pt>
                <c:pt idx="93">
                  <c:v>550</c:v>
                </c:pt>
                <c:pt idx="94">
                  <c:v>198</c:v>
                </c:pt>
                <c:pt idx="95">
                  <c:v>250</c:v>
                </c:pt>
                <c:pt idx="96">
                  <c:v>181</c:v>
                </c:pt>
                <c:pt idx="97">
                  <c:v>346</c:v>
                </c:pt>
                <c:pt idx="98">
                  <c:v>514</c:v>
                </c:pt>
                <c:pt idx="99">
                  <c:v>182</c:v>
                </c:pt>
                <c:pt idx="100">
                  <c:v>140</c:v>
                </c:pt>
                <c:pt idx="101">
                  <c:v>328</c:v>
                </c:pt>
                <c:pt idx="102">
                  <c:v>114</c:v>
                </c:pt>
                <c:pt idx="103">
                  <c:v>83</c:v>
                </c:pt>
                <c:pt idx="104">
                  <c:v>352</c:v>
                </c:pt>
                <c:pt idx="105">
                  <c:v>111</c:v>
                </c:pt>
                <c:pt idx="106">
                  <c:v>136</c:v>
                </c:pt>
                <c:pt idx="107">
                  <c:v>57</c:v>
                </c:pt>
                <c:pt idx="108">
                  <c:v>209</c:v>
                </c:pt>
                <c:pt idx="109">
                  <c:v>228</c:v>
                </c:pt>
                <c:pt idx="110">
                  <c:v>203</c:v>
                </c:pt>
                <c:pt idx="111">
                  <c:v>286</c:v>
                </c:pt>
                <c:pt idx="112">
                  <c:v>168</c:v>
                </c:pt>
                <c:pt idx="113">
                  <c:v>227</c:v>
                </c:pt>
                <c:pt idx="114">
                  <c:v>133</c:v>
                </c:pt>
                <c:pt idx="115">
                  <c:v>161</c:v>
                </c:pt>
                <c:pt idx="116">
                  <c:v>195</c:v>
                </c:pt>
                <c:pt idx="117">
                  <c:v>205</c:v>
                </c:pt>
                <c:pt idx="118">
                  <c:v>220</c:v>
                </c:pt>
                <c:pt idx="119">
                  <c:v>315</c:v>
                </c:pt>
                <c:pt idx="120">
                  <c:v>316</c:v>
                </c:pt>
                <c:pt idx="121">
                  <c:v>59</c:v>
                </c:pt>
                <c:pt idx="122">
                  <c:v>135</c:v>
                </c:pt>
                <c:pt idx="123">
                  <c:v>252</c:v>
                </c:pt>
                <c:pt idx="124">
                  <c:v>242</c:v>
                </c:pt>
                <c:pt idx="125">
                  <c:v>125</c:v>
                </c:pt>
                <c:pt idx="126">
                  <c:v>342</c:v>
                </c:pt>
                <c:pt idx="127">
                  <c:v>305</c:v>
                </c:pt>
                <c:pt idx="128">
                  <c:v>110</c:v>
                </c:pt>
                <c:pt idx="129">
                  <c:v>57</c:v>
                </c:pt>
                <c:pt idx="130">
                  <c:v>138</c:v>
                </c:pt>
                <c:pt idx="131">
                  <c:v>91</c:v>
                </c:pt>
                <c:pt idx="132">
                  <c:v>168</c:v>
                </c:pt>
                <c:pt idx="133">
                  <c:v>83</c:v>
                </c:pt>
                <c:pt idx="134">
                  <c:v>153</c:v>
                </c:pt>
                <c:pt idx="135">
                  <c:v>230</c:v>
                </c:pt>
                <c:pt idx="136">
                  <c:v>379</c:v>
                </c:pt>
                <c:pt idx="137">
                  <c:v>136</c:v>
                </c:pt>
                <c:pt idx="138">
                  <c:v>226</c:v>
                </c:pt>
                <c:pt idx="139">
                  <c:v>99</c:v>
                </c:pt>
                <c:pt idx="140">
                  <c:v>252</c:v>
                </c:pt>
                <c:pt idx="141">
                  <c:v>345</c:v>
                </c:pt>
                <c:pt idx="142">
                  <c:v>302</c:v>
                </c:pt>
                <c:pt idx="143">
                  <c:v>132</c:v>
                </c:pt>
                <c:pt idx="144">
                  <c:v>310</c:v>
                </c:pt>
                <c:pt idx="145">
                  <c:v>421</c:v>
                </c:pt>
                <c:pt idx="146">
                  <c:v>272</c:v>
                </c:pt>
                <c:pt idx="147">
                  <c:v>268</c:v>
                </c:pt>
                <c:pt idx="148">
                  <c:v>138</c:v>
                </c:pt>
                <c:pt idx="149">
                  <c:v>135</c:v>
                </c:pt>
                <c:pt idx="150">
                  <c:v>265</c:v>
                </c:pt>
                <c:pt idx="151">
                  <c:v>257</c:v>
                </c:pt>
                <c:pt idx="152">
                  <c:v>352</c:v>
                </c:pt>
                <c:pt idx="153">
                  <c:v>247</c:v>
                </c:pt>
                <c:pt idx="154">
                  <c:v>350</c:v>
                </c:pt>
                <c:pt idx="155">
                  <c:v>134</c:v>
                </c:pt>
                <c:pt idx="156">
                  <c:v>258</c:v>
                </c:pt>
                <c:pt idx="157">
                  <c:v>229</c:v>
                </c:pt>
                <c:pt idx="158">
                  <c:v>205</c:v>
                </c:pt>
                <c:pt idx="159">
                  <c:v>65</c:v>
                </c:pt>
                <c:pt idx="160">
                  <c:v>182</c:v>
                </c:pt>
                <c:pt idx="161">
                  <c:v>120</c:v>
                </c:pt>
                <c:pt idx="162">
                  <c:v>161</c:v>
                </c:pt>
                <c:pt idx="163">
                  <c:v>249</c:v>
                </c:pt>
                <c:pt idx="164">
                  <c:v>218</c:v>
                </c:pt>
                <c:pt idx="165">
                  <c:v>64</c:v>
                </c:pt>
                <c:pt idx="166">
                  <c:v>185</c:v>
                </c:pt>
                <c:pt idx="167">
                  <c:v>192</c:v>
                </c:pt>
                <c:pt idx="168">
                  <c:v>148</c:v>
                </c:pt>
                <c:pt idx="169">
                  <c:v>372</c:v>
                </c:pt>
                <c:pt idx="170">
                  <c:v>14</c:v>
                </c:pt>
                <c:pt idx="171">
                  <c:v>25</c:v>
                </c:pt>
                <c:pt idx="172">
                  <c:v>251</c:v>
                </c:pt>
                <c:pt idx="173">
                  <c:v>256</c:v>
                </c:pt>
                <c:pt idx="174">
                  <c:v>135</c:v>
                </c:pt>
                <c:pt idx="175">
                  <c:v>125</c:v>
                </c:pt>
                <c:pt idx="176">
                  <c:v>237</c:v>
                </c:pt>
                <c:pt idx="177">
                  <c:v>272</c:v>
                </c:pt>
                <c:pt idx="178">
                  <c:v>254</c:v>
                </c:pt>
                <c:pt idx="179">
                  <c:v>200</c:v>
                </c:pt>
                <c:pt idx="180">
                  <c:v>206</c:v>
                </c:pt>
                <c:pt idx="181">
                  <c:v>147</c:v>
                </c:pt>
                <c:pt idx="182">
                  <c:v>194</c:v>
                </c:pt>
                <c:pt idx="183">
                  <c:v>162</c:v>
                </c:pt>
                <c:pt idx="184">
                  <c:v>255</c:v>
                </c:pt>
                <c:pt idx="185">
                  <c:v>392</c:v>
                </c:pt>
                <c:pt idx="186">
                  <c:v>199</c:v>
                </c:pt>
                <c:pt idx="187">
                  <c:v>186</c:v>
                </c:pt>
                <c:pt idx="188">
                  <c:v>260</c:v>
                </c:pt>
                <c:pt idx="189">
                  <c:v>173</c:v>
                </c:pt>
                <c:pt idx="190">
                  <c:v>110</c:v>
                </c:pt>
                <c:pt idx="191">
                  <c:v>355</c:v>
                </c:pt>
                <c:pt idx="192">
                  <c:v>306</c:v>
                </c:pt>
                <c:pt idx="193">
                  <c:v>98</c:v>
                </c:pt>
                <c:pt idx="194">
                  <c:v>319</c:v>
                </c:pt>
                <c:pt idx="195">
                  <c:v>33</c:v>
                </c:pt>
                <c:pt idx="196">
                  <c:v>322</c:v>
                </c:pt>
                <c:pt idx="197">
                  <c:v>57</c:v>
                </c:pt>
                <c:pt idx="198">
                  <c:v>353</c:v>
                </c:pt>
                <c:pt idx="199">
                  <c:v>300</c:v>
                </c:pt>
                <c:pt idx="200">
                  <c:v>147</c:v>
                </c:pt>
                <c:pt idx="201">
                  <c:v>194</c:v>
                </c:pt>
                <c:pt idx="202">
                  <c:v>212</c:v>
                </c:pt>
                <c:pt idx="203">
                  <c:v>337</c:v>
                </c:pt>
                <c:pt idx="204">
                  <c:v>274</c:v>
                </c:pt>
                <c:pt idx="205">
                  <c:v>131</c:v>
                </c:pt>
                <c:pt idx="206">
                  <c:v>149</c:v>
                </c:pt>
                <c:pt idx="207">
                  <c:v>347</c:v>
                </c:pt>
                <c:pt idx="208">
                  <c:v>145</c:v>
                </c:pt>
                <c:pt idx="209">
                  <c:v>156</c:v>
                </c:pt>
                <c:pt idx="210">
                  <c:v>160</c:v>
                </c:pt>
                <c:pt idx="211">
                  <c:v>252</c:v>
                </c:pt>
                <c:pt idx="212">
                  <c:v>293</c:v>
                </c:pt>
                <c:pt idx="213">
                  <c:v>212</c:v>
                </c:pt>
                <c:pt idx="214">
                  <c:v>334</c:v>
                </c:pt>
                <c:pt idx="215">
                  <c:v>72</c:v>
                </c:pt>
                <c:pt idx="216">
                  <c:v>100</c:v>
                </c:pt>
                <c:pt idx="217">
                  <c:v>255</c:v>
                </c:pt>
                <c:pt idx="218">
                  <c:v>65</c:v>
                </c:pt>
                <c:pt idx="219">
                  <c:v>226</c:v>
                </c:pt>
                <c:pt idx="220">
                  <c:v>180</c:v>
                </c:pt>
                <c:pt idx="221">
                  <c:v>36</c:v>
                </c:pt>
                <c:pt idx="222">
                  <c:v>341</c:v>
                </c:pt>
                <c:pt idx="223">
                  <c:v>363</c:v>
                </c:pt>
                <c:pt idx="224">
                  <c:v>174</c:v>
                </c:pt>
                <c:pt idx="225">
                  <c:v>168</c:v>
                </c:pt>
                <c:pt idx="226">
                  <c:v>337</c:v>
                </c:pt>
                <c:pt idx="227">
                  <c:v>187</c:v>
                </c:pt>
                <c:pt idx="228">
                  <c:v>237</c:v>
                </c:pt>
                <c:pt idx="229">
                  <c:v>382</c:v>
                </c:pt>
                <c:pt idx="230">
                  <c:v>276</c:v>
                </c:pt>
                <c:pt idx="231">
                  <c:v>278</c:v>
                </c:pt>
                <c:pt idx="232">
                  <c:v>175</c:v>
                </c:pt>
                <c:pt idx="233">
                  <c:v>122</c:v>
                </c:pt>
                <c:pt idx="234">
                  <c:v>462</c:v>
                </c:pt>
                <c:pt idx="235">
                  <c:v>399</c:v>
                </c:pt>
                <c:pt idx="236">
                  <c:v>166</c:v>
                </c:pt>
                <c:pt idx="237">
                  <c:v>210</c:v>
                </c:pt>
                <c:pt idx="238">
                  <c:v>111</c:v>
                </c:pt>
                <c:pt idx="239">
                  <c:v>282</c:v>
                </c:pt>
                <c:pt idx="240">
                  <c:v>114</c:v>
                </c:pt>
                <c:pt idx="241">
                  <c:v>64</c:v>
                </c:pt>
                <c:pt idx="242">
                  <c:v>142</c:v>
                </c:pt>
                <c:pt idx="243">
                  <c:v>259</c:v>
                </c:pt>
                <c:pt idx="244">
                  <c:v>128</c:v>
                </c:pt>
                <c:pt idx="245">
                  <c:v>302</c:v>
                </c:pt>
                <c:pt idx="246">
                  <c:v>333</c:v>
                </c:pt>
                <c:pt idx="247">
                  <c:v>317</c:v>
                </c:pt>
                <c:pt idx="248">
                  <c:v>323</c:v>
                </c:pt>
                <c:pt idx="249">
                  <c:v>455</c:v>
                </c:pt>
                <c:pt idx="250">
                  <c:v>261</c:v>
                </c:pt>
                <c:pt idx="251">
                  <c:v>233</c:v>
                </c:pt>
                <c:pt idx="252">
                  <c:v>167</c:v>
                </c:pt>
                <c:pt idx="253">
                  <c:v>160</c:v>
                </c:pt>
                <c:pt idx="254">
                  <c:v>462</c:v>
                </c:pt>
                <c:pt idx="255">
                  <c:v>27</c:v>
                </c:pt>
                <c:pt idx="256">
                  <c:v>162</c:v>
                </c:pt>
                <c:pt idx="257">
                  <c:v>118</c:v>
                </c:pt>
                <c:pt idx="258">
                  <c:v>331</c:v>
                </c:pt>
                <c:pt idx="259">
                  <c:v>298</c:v>
                </c:pt>
                <c:pt idx="260">
                  <c:v>394</c:v>
                </c:pt>
                <c:pt idx="261">
                  <c:v>164</c:v>
                </c:pt>
                <c:pt idx="262">
                  <c:v>330</c:v>
                </c:pt>
                <c:pt idx="263">
                  <c:v>66</c:v>
                </c:pt>
                <c:pt idx="264">
                  <c:v>101</c:v>
                </c:pt>
                <c:pt idx="265">
                  <c:v>189</c:v>
                </c:pt>
                <c:pt idx="266">
                  <c:v>171</c:v>
                </c:pt>
                <c:pt idx="267">
                  <c:v>166</c:v>
                </c:pt>
                <c:pt idx="268">
                  <c:v>198</c:v>
                </c:pt>
                <c:pt idx="269">
                  <c:v>326</c:v>
                </c:pt>
                <c:pt idx="270">
                  <c:v>113</c:v>
                </c:pt>
                <c:pt idx="271">
                  <c:v>127</c:v>
                </c:pt>
                <c:pt idx="272">
                  <c:v>18</c:v>
                </c:pt>
                <c:pt idx="273">
                  <c:v>170</c:v>
                </c:pt>
                <c:pt idx="274">
                  <c:v>272</c:v>
                </c:pt>
                <c:pt idx="275">
                  <c:v>168</c:v>
                </c:pt>
                <c:pt idx="276">
                  <c:v>113</c:v>
                </c:pt>
                <c:pt idx="277">
                  <c:v>118</c:v>
                </c:pt>
                <c:pt idx="278">
                  <c:v>211</c:v>
                </c:pt>
                <c:pt idx="279">
                  <c:v>50</c:v>
                </c:pt>
                <c:pt idx="280">
                  <c:v>171</c:v>
                </c:pt>
                <c:pt idx="281">
                  <c:v>254</c:v>
                </c:pt>
                <c:pt idx="282">
                  <c:v>255</c:v>
                </c:pt>
                <c:pt idx="283">
                  <c:v>273</c:v>
                </c:pt>
                <c:pt idx="284">
                  <c:v>43</c:v>
                </c:pt>
                <c:pt idx="285">
                  <c:v>140</c:v>
                </c:pt>
                <c:pt idx="286">
                  <c:v>233</c:v>
                </c:pt>
                <c:pt idx="287">
                  <c:v>361</c:v>
                </c:pt>
                <c:pt idx="288">
                  <c:v>324</c:v>
                </c:pt>
                <c:pt idx="289">
                  <c:v>179</c:v>
                </c:pt>
                <c:pt idx="290">
                  <c:v>246</c:v>
                </c:pt>
                <c:pt idx="291">
                  <c:v>311</c:v>
                </c:pt>
                <c:pt idx="292">
                  <c:v>184</c:v>
                </c:pt>
                <c:pt idx="293">
                  <c:v>276</c:v>
                </c:pt>
                <c:pt idx="294">
                  <c:v>71</c:v>
                </c:pt>
                <c:pt idx="295">
                  <c:v>230</c:v>
                </c:pt>
                <c:pt idx="296">
                  <c:v>52</c:v>
                </c:pt>
                <c:pt idx="297">
                  <c:v>165</c:v>
                </c:pt>
                <c:pt idx="298">
                  <c:v>65</c:v>
                </c:pt>
                <c:pt idx="299">
                  <c:v>201</c:v>
                </c:pt>
                <c:pt idx="300">
                  <c:v>277</c:v>
                </c:pt>
                <c:pt idx="301">
                  <c:v>21</c:v>
                </c:pt>
                <c:pt idx="302">
                  <c:v>62</c:v>
                </c:pt>
                <c:pt idx="303">
                  <c:v>300</c:v>
                </c:pt>
                <c:pt idx="304">
                  <c:v>283</c:v>
                </c:pt>
                <c:pt idx="305">
                  <c:v>118</c:v>
                </c:pt>
                <c:pt idx="306">
                  <c:v>106</c:v>
                </c:pt>
                <c:pt idx="307">
                  <c:v>139</c:v>
                </c:pt>
                <c:pt idx="308">
                  <c:v>126</c:v>
                </c:pt>
                <c:pt idx="309">
                  <c:v>108</c:v>
                </c:pt>
                <c:pt idx="310">
                  <c:v>215</c:v>
                </c:pt>
                <c:pt idx="311">
                  <c:v>296</c:v>
                </c:pt>
                <c:pt idx="312">
                  <c:v>244</c:v>
                </c:pt>
                <c:pt idx="313">
                  <c:v>175</c:v>
                </c:pt>
                <c:pt idx="314">
                  <c:v>363</c:v>
                </c:pt>
                <c:pt idx="315">
                  <c:v>52</c:v>
                </c:pt>
              </c:numCache>
            </c:numRef>
          </c:yVal>
        </c:ser>
        <c:ser>
          <c:idx val="1"/>
          <c:order val="1"/>
          <c:tx>
            <c:v>3 Merged regions</c:v>
          </c:tx>
          <c:spPr>
            <a:ln w="28575">
              <a:noFill/>
            </a:ln>
          </c:spPr>
          <c:xVal>
            <c:numRef>
              <c:f>Sheet1!$A$318:$A$440</c:f>
              <c:numCache>
                <c:formatCode>General</c:formatCode>
                <c:ptCount val="123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50</c:v>
                </c:pt>
                <c:pt idx="5">
                  <c:v>60</c:v>
                </c:pt>
                <c:pt idx="6">
                  <c:v>40</c:v>
                </c:pt>
                <c:pt idx="7">
                  <c:v>60</c:v>
                </c:pt>
                <c:pt idx="8">
                  <c:v>60</c:v>
                </c:pt>
                <c:pt idx="9">
                  <c:v>50</c:v>
                </c:pt>
                <c:pt idx="10">
                  <c:v>60</c:v>
                </c:pt>
                <c:pt idx="11">
                  <c:v>60</c:v>
                </c:pt>
                <c:pt idx="12">
                  <c:v>50</c:v>
                </c:pt>
                <c:pt idx="13">
                  <c:v>60</c:v>
                </c:pt>
                <c:pt idx="14">
                  <c:v>60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60</c:v>
                </c:pt>
                <c:pt idx="19">
                  <c:v>40</c:v>
                </c:pt>
                <c:pt idx="20">
                  <c:v>50</c:v>
                </c:pt>
                <c:pt idx="21">
                  <c:v>50</c:v>
                </c:pt>
                <c:pt idx="22">
                  <c:v>40</c:v>
                </c:pt>
                <c:pt idx="23">
                  <c:v>50</c:v>
                </c:pt>
                <c:pt idx="24">
                  <c:v>40</c:v>
                </c:pt>
                <c:pt idx="25">
                  <c:v>60</c:v>
                </c:pt>
                <c:pt idx="26">
                  <c:v>50</c:v>
                </c:pt>
                <c:pt idx="27">
                  <c:v>50</c:v>
                </c:pt>
                <c:pt idx="28">
                  <c:v>40</c:v>
                </c:pt>
                <c:pt idx="29">
                  <c:v>50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60</c:v>
                </c:pt>
                <c:pt idx="34">
                  <c:v>50</c:v>
                </c:pt>
                <c:pt idx="35">
                  <c:v>60</c:v>
                </c:pt>
                <c:pt idx="36">
                  <c:v>40</c:v>
                </c:pt>
                <c:pt idx="37">
                  <c:v>50</c:v>
                </c:pt>
                <c:pt idx="38">
                  <c:v>30</c:v>
                </c:pt>
                <c:pt idx="39">
                  <c:v>30</c:v>
                </c:pt>
                <c:pt idx="40">
                  <c:v>50</c:v>
                </c:pt>
                <c:pt idx="41">
                  <c:v>50</c:v>
                </c:pt>
                <c:pt idx="42">
                  <c:v>30</c:v>
                </c:pt>
                <c:pt idx="43">
                  <c:v>60</c:v>
                </c:pt>
                <c:pt idx="44">
                  <c:v>50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40</c:v>
                </c:pt>
                <c:pt idx="49">
                  <c:v>50</c:v>
                </c:pt>
                <c:pt idx="50">
                  <c:v>60</c:v>
                </c:pt>
                <c:pt idx="51">
                  <c:v>40</c:v>
                </c:pt>
                <c:pt idx="52">
                  <c:v>60</c:v>
                </c:pt>
                <c:pt idx="53">
                  <c:v>60</c:v>
                </c:pt>
                <c:pt idx="54">
                  <c:v>50</c:v>
                </c:pt>
                <c:pt idx="55">
                  <c:v>40</c:v>
                </c:pt>
                <c:pt idx="56">
                  <c:v>50</c:v>
                </c:pt>
                <c:pt idx="57">
                  <c:v>50</c:v>
                </c:pt>
                <c:pt idx="58">
                  <c:v>60</c:v>
                </c:pt>
                <c:pt idx="59">
                  <c:v>60</c:v>
                </c:pt>
                <c:pt idx="60">
                  <c:v>50</c:v>
                </c:pt>
                <c:pt idx="61">
                  <c:v>40</c:v>
                </c:pt>
                <c:pt idx="62">
                  <c:v>60</c:v>
                </c:pt>
                <c:pt idx="63">
                  <c:v>40</c:v>
                </c:pt>
                <c:pt idx="64">
                  <c:v>60</c:v>
                </c:pt>
                <c:pt idx="65">
                  <c:v>60</c:v>
                </c:pt>
                <c:pt idx="66">
                  <c:v>40</c:v>
                </c:pt>
                <c:pt idx="67">
                  <c:v>60</c:v>
                </c:pt>
                <c:pt idx="68">
                  <c:v>50</c:v>
                </c:pt>
                <c:pt idx="69">
                  <c:v>60</c:v>
                </c:pt>
                <c:pt idx="70">
                  <c:v>40</c:v>
                </c:pt>
                <c:pt idx="71">
                  <c:v>50</c:v>
                </c:pt>
                <c:pt idx="72">
                  <c:v>50</c:v>
                </c:pt>
                <c:pt idx="73">
                  <c:v>60</c:v>
                </c:pt>
                <c:pt idx="74">
                  <c:v>40</c:v>
                </c:pt>
                <c:pt idx="75">
                  <c:v>60</c:v>
                </c:pt>
                <c:pt idx="76">
                  <c:v>40</c:v>
                </c:pt>
                <c:pt idx="77">
                  <c:v>60</c:v>
                </c:pt>
                <c:pt idx="78">
                  <c:v>60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60</c:v>
                </c:pt>
                <c:pt idx="83">
                  <c:v>40</c:v>
                </c:pt>
                <c:pt idx="84">
                  <c:v>50</c:v>
                </c:pt>
                <c:pt idx="85">
                  <c:v>50</c:v>
                </c:pt>
                <c:pt idx="86">
                  <c:v>40</c:v>
                </c:pt>
                <c:pt idx="87">
                  <c:v>40</c:v>
                </c:pt>
                <c:pt idx="88">
                  <c:v>60</c:v>
                </c:pt>
                <c:pt idx="89">
                  <c:v>60</c:v>
                </c:pt>
                <c:pt idx="90">
                  <c:v>40</c:v>
                </c:pt>
                <c:pt idx="91">
                  <c:v>60</c:v>
                </c:pt>
                <c:pt idx="92">
                  <c:v>40</c:v>
                </c:pt>
                <c:pt idx="93">
                  <c:v>60</c:v>
                </c:pt>
                <c:pt idx="94">
                  <c:v>60</c:v>
                </c:pt>
                <c:pt idx="95">
                  <c:v>40</c:v>
                </c:pt>
                <c:pt idx="96">
                  <c:v>60</c:v>
                </c:pt>
                <c:pt idx="97">
                  <c:v>40</c:v>
                </c:pt>
                <c:pt idx="98">
                  <c:v>60</c:v>
                </c:pt>
                <c:pt idx="99">
                  <c:v>40</c:v>
                </c:pt>
                <c:pt idx="100">
                  <c:v>60</c:v>
                </c:pt>
                <c:pt idx="101">
                  <c:v>60</c:v>
                </c:pt>
                <c:pt idx="102">
                  <c:v>50</c:v>
                </c:pt>
                <c:pt idx="103">
                  <c:v>60</c:v>
                </c:pt>
                <c:pt idx="104">
                  <c:v>40</c:v>
                </c:pt>
                <c:pt idx="105">
                  <c:v>60</c:v>
                </c:pt>
                <c:pt idx="106">
                  <c:v>60</c:v>
                </c:pt>
                <c:pt idx="107">
                  <c:v>50</c:v>
                </c:pt>
                <c:pt idx="108">
                  <c:v>60</c:v>
                </c:pt>
                <c:pt idx="109">
                  <c:v>60</c:v>
                </c:pt>
                <c:pt idx="110">
                  <c:v>50</c:v>
                </c:pt>
                <c:pt idx="111">
                  <c:v>60</c:v>
                </c:pt>
                <c:pt idx="112">
                  <c:v>50</c:v>
                </c:pt>
                <c:pt idx="113">
                  <c:v>40</c:v>
                </c:pt>
                <c:pt idx="114">
                  <c:v>50</c:v>
                </c:pt>
                <c:pt idx="115">
                  <c:v>40</c:v>
                </c:pt>
                <c:pt idx="116">
                  <c:v>60</c:v>
                </c:pt>
                <c:pt idx="117">
                  <c:v>60</c:v>
                </c:pt>
                <c:pt idx="118">
                  <c:v>50</c:v>
                </c:pt>
                <c:pt idx="119">
                  <c:v>60</c:v>
                </c:pt>
                <c:pt idx="120">
                  <c:v>40</c:v>
                </c:pt>
                <c:pt idx="121">
                  <c:v>60</c:v>
                </c:pt>
                <c:pt idx="122">
                  <c:v>50</c:v>
                </c:pt>
              </c:numCache>
            </c:numRef>
          </c:xVal>
          <c:yVal>
            <c:numRef>
              <c:f>Sheet1!$B$318:$B$440</c:f>
              <c:numCache>
                <c:formatCode>General</c:formatCode>
                <c:ptCount val="123"/>
                <c:pt idx="0">
                  <c:v>291</c:v>
                </c:pt>
                <c:pt idx="1">
                  <c:v>433</c:v>
                </c:pt>
                <c:pt idx="2">
                  <c:v>415</c:v>
                </c:pt>
                <c:pt idx="3">
                  <c:v>178</c:v>
                </c:pt>
                <c:pt idx="4">
                  <c:v>388</c:v>
                </c:pt>
                <c:pt idx="5">
                  <c:v>346</c:v>
                </c:pt>
                <c:pt idx="6">
                  <c:v>485</c:v>
                </c:pt>
                <c:pt idx="7">
                  <c:v>279</c:v>
                </c:pt>
                <c:pt idx="8">
                  <c:v>217</c:v>
                </c:pt>
                <c:pt idx="9">
                  <c:v>373</c:v>
                </c:pt>
                <c:pt idx="10">
                  <c:v>380</c:v>
                </c:pt>
                <c:pt idx="11">
                  <c:v>251</c:v>
                </c:pt>
                <c:pt idx="12">
                  <c:v>76</c:v>
                </c:pt>
                <c:pt idx="13">
                  <c:v>211</c:v>
                </c:pt>
                <c:pt idx="14">
                  <c:v>476</c:v>
                </c:pt>
                <c:pt idx="15">
                  <c:v>220</c:v>
                </c:pt>
                <c:pt idx="16">
                  <c:v>210</c:v>
                </c:pt>
                <c:pt idx="17">
                  <c:v>115</c:v>
                </c:pt>
                <c:pt idx="18">
                  <c:v>545</c:v>
                </c:pt>
                <c:pt idx="19">
                  <c:v>566</c:v>
                </c:pt>
                <c:pt idx="20">
                  <c:v>292</c:v>
                </c:pt>
                <c:pt idx="21">
                  <c:v>377</c:v>
                </c:pt>
                <c:pt idx="22">
                  <c:v>230</c:v>
                </c:pt>
                <c:pt idx="23">
                  <c:v>354</c:v>
                </c:pt>
                <c:pt idx="24">
                  <c:v>170</c:v>
                </c:pt>
                <c:pt idx="25">
                  <c:v>331</c:v>
                </c:pt>
                <c:pt idx="26">
                  <c:v>243</c:v>
                </c:pt>
                <c:pt idx="27">
                  <c:v>468</c:v>
                </c:pt>
                <c:pt idx="28">
                  <c:v>293</c:v>
                </c:pt>
                <c:pt idx="29">
                  <c:v>380</c:v>
                </c:pt>
                <c:pt idx="30">
                  <c:v>337</c:v>
                </c:pt>
                <c:pt idx="31">
                  <c:v>367</c:v>
                </c:pt>
                <c:pt idx="32">
                  <c:v>607</c:v>
                </c:pt>
                <c:pt idx="33">
                  <c:v>381</c:v>
                </c:pt>
                <c:pt idx="34">
                  <c:v>475</c:v>
                </c:pt>
                <c:pt idx="35">
                  <c:v>161</c:v>
                </c:pt>
                <c:pt idx="36">
                  <c:v>477</c:v>
                </c:pt>
                <c:pt idx="37">
                  <c:v>184</c:v>
                </c:pt>
                <c:pt idx="38">
                  <c:v>261</c:v>
                </c:pt>
                <c:pt idx="39">
                  <c:v>429</c:v>
                </c:pt>
                <c:pt idx="40">
                  <c:v>405</c:v>
                </c:pt>
                <c:pt idx="41">
                  <c:v>293</c:v>
                </c:pt>
                <c:pt idx="42">
                  <c:v>671</c:v>
                </c:pt>
                <c:pt idx="43">
                  <c:v>662</c:v>
                </c:pt>
                <c:pt idx="44">
                  <c:v>244</c:v>
                </c:pt>
                <c:pt idx="45">
                  <c:v>235</c:v>
                </c:pt>
                <c:pt idx="46">
                  <c:v>259</c:v>
                </c:pt>
                <c:pt idx="47">
                  <c:v>266</c:v>
                </c:pt>
                <c:pt idx="48">
                  <c:v>155</c:v>
                </c:pt>
                <c:pt idx="49">
                  <c:v>252</c:v>
                </c:pt>
                <c:pt idx="50">
                  <c:v>365</c:v>
                </c:pt>
                <c:pt idx="51">
                  <c:v>354</c:v>
                </c:pt>
                <c:pt idx="52">
                  <c:v>152</c:v>
                </c:pt>
                <c:pt idx="53">
                  <c:v>318</c:v>
                </c:pt>
                <c:pt idx="54">
                  <c:v>559</c:v>
                </c:pt>
                <c:pt idx="55">
                  <c:v>363</c:v>
                </c:pt>
                <c:pt idx="56">
                  <c:v>182</c:v>
                </c:pt>
                <c:pt idx="57">
                  <c:v>415</c:v>
                </c:pt>
                <c:pt idx="58">
                  <c:v>160</c:v>
                </c:pt>
                <c:pt idx="59">
                  <c:v>394</c:v>
                </c:pt>
                <c:pt idx="60">
                  <c:v>271</c:v>
                </c:pt>
                <c:pt idx="61">
                  <c:v>414</c:v>
                </c:pt>
                <c:pt idx="62">
                  <c:v>277</c:v>
                </c:pt>
                <c:pt idx="63">
                  <c:v>282</c:v>
                </c:pt>
                <c:pt idx="64">
                  <c:v>251</c:v>
                </c:pt>
                <c:pt idx="65">
                  <c:v>281</c:v>
                </c:pt>
                <c:pt idx="66">
                  <c:v>34</c:v>
                </c:pt>
                <c:pt idx="67">
                  <c:v>321</c:v>
                </c:pt>
                <c:pt idx="68">
                  <c:v>348</c:v>
                </c:pt>
                <c:pt idx="69">
                  <c:v>176</c:v>
                </c:pt>
                <c:pt idx="70">
                  <c:v>370</c:v>
                </c:pt>
                <c:pt idx="71">
                  <c:v>447</c:v>
                </c:pt>
                <c:pt idx="72">
                  <c:v>204</c:v>
                </c:pt>
                <c:pt idx="73">
                  <c:v>477</c:v>
                </c:pt>
                <c:pt idx="74">
                  <c:v>88</c:v>
                </c:pt>
                <c:pt idx="75">
                  <c:v>349</c:v>
                </c:pt>
                <c:pt idx="76">
                  <c:v>292</c:v>
                </c:pt>
                <c:pt idx="77">
                  <c:v>262</c:v>
                </c:pt>
                <c:pt idx="78">
                  <c:v>415</c:v>
                </c:pt>
                <c:pt idx="79">
                  <c:v>484</c:v>
                </c:pt>
                <c:pt idx="80">
                  <c:v>19</c:v>
                </c:pt>
                <c:pt idx="81">
                  <c:v>123</c:v>
                </c:pt>
                <c:pt idx="82">
                  <c:v>200</c:v>
                </c:pt>
                <c:pt idx="83">
                  <c:v>504</c:v>
                </c:pt>
                <c:pt idx="84">
                  <c:v>513</c:v>
                </c:pt>
                <c:pt idx="85">
                  <c:v>491</c:v>
                </c:pt>
                <c:pt idx="86">
                  <c:v>527</c:v>
                </c:pt>
                <c:pt idx="87">
                  <c:v>334</c:v>
                </c:pt>
                <c:pt idx="88">
                  <c:v>448</c:v>
                </c:pt>
                <c:pt idx="89">
                  <c:v>297</c:v>
                </c:pt>
                <c:pt idx="90">
                  <c:v>502</c:v>
                </c:pt>
                <c:pt idx="91">
                  <c:v>170</c:v>
                </c:pt>
                <c:pt idx="92">
                  <c:v>498</c:v>
                </c:pt>
                <c:pt idx="93">
                  <c:v>381</c:v>
                </c:pt>
                <c:pt idx="94">
                  <c:v>166</c:v>
                </c:pt>
                <c:pt idx="95">
                  <c:v>419</c:v>
                </c:pt>
                <c:pt idx="96">
                  <c:v>456</c:v>
                </c:pt>
                <c:pt idx="97">
                  <c:v>180</c:v>
                </c:pt>
                <c:pt idx="98">
                  <c:v>119</c:v>
                </c:pt>
                <c:pt idx="99">
                  <c:v>347</c:v>
                </c:pt>
                <c:pt idx="100">
                  <c:v>234</c:v>
                </c:pt>
                <c:pt idx="101">
                  <c:v>258</c:v>
                </c:pt>
                <c:pt idx="102">
                  <c:v>210</c:v>
                </c:pt>
                <c:pt idx="103">
                  <c:v>23</c:v>
                </c:pt>
                <c:pt idx="104">
                  <c:v>106</c:v>
                </c:pt>
                <c:pt idx="105">
                  <c:v>245</c:v>
                </c:pt>
                <c:pt idx="106">
                  <c:v>271</c:v>
                </c:pt>
                <c:pt idx="107">
                  <c:v>49</c:v>
                </c:pt>
                <c:pt idx="108">
                  <c:v>50</c:v>
                </c:pt>
                <c:pt idx="109">
                  <c:v>93</c:v>
                </c:pt>
                <c:pt idx="110">
                  <c:v>345</c:v>
                </c:pt>
                <c:pt idx="111">
                  <c:v>256</c:v>
                </c:pt>
                <c:pt idx="112">
                  <c:v>283</c:v>
                </c:pt>
                <c:pt idx="113">
                  <c:v>278</c:v>
                </c:pt>
                <c:pt idx="114">
                  <c:v>255</c:v>
                </c:pt>
                <c:pt idx="115">
                  <c:v>120</c:v>
                </c:pt>
                <c:pt idx="116">
                  <c:v>271</c:v>
                </c:pt>
                <c:pt idx="117">
                  <c:v>325</c:v>
                </c:pt>
                <c:pt idx="118">
                  <c:v>159</c:v>
                </c:pt>
                <c:pt idx="119">
                  <c:v>224</c:v>
                </c:pt>
                <c:pt idx="120">
                  <c:v>378</c:v>
                </c:pt>
                <c:pt idx="121">
                  <c:v>288</c:v>
                </c:pt>
                <c:pt idx="122">
                  <c:v>389</c:v>
                </c:pt>
              </c:numCache>
            </c:numRef>
          </c:yVal>
        </c:ser>
        <c:ser>
          <c:idx val="2"/>
          <c:order val="2"/>
          <c:tx>
            <c:v>4 Merged regions</c:v>
          </c:tx>
          <c:spPr>
            <a:ln w="28575">
              <a:noFill/>
            </a:ln>
          </c:spPr>
          <c:xVal>
            <c:numRef>
              <c:f>Sheet1!$A$441:$A$472</c:f>
              <c:numCache>
                <c:formatCode>General</c:formatCode>
                <c:ptCount val="32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70</c:v>
                </c:pt>
                <c:pt idx="4">
                  <c:v>70</c:v>
                </c:pt>
                <c:pt idx="5">
                  <c:v>50</c:v>
                </c:pt>
                <c:pt idx="6">
                  <c:v>70</c:v>
                </c:pt>
                <c:pt idx="7">
                  <c:v>30</c:v>
                </c:pt>
                <c:pt idx="8">
                  <c:v>60</c:v>
                </c:pt>
                <c:pt idx="9">
                  <c:v>60</c:v>
                </c:pt>
                <c:pt idx="10">
                  <c:v>70</c:v>
                </c:pt>
                <c:pt idx="11">
                  <c:v>60</c:v>
                </c:pt>
                <c:pt idx="12">
                  <c:v>80</c:v>
                </c:pt>
                <c:pt idx="13">
                  <c:v>50</c:v>
                </c:pt>
                <c:pt idx="14">
                  <c:v>60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50</c:v>
                </c:pt>
                <c:pt idx="19">
                  <c:v>60</c:v>
                </c:pt>
                <c:pt idx="20">
                  <c:v>50</c:v>
                </c:pt>
                <c:pt idx="21">
                  <c:v>60</c:v>
                </c:pt>
                <c:pt idx="22">
                  <c:v>80</c:v>
                </c:pt>
                <c:pt idx="23">
                  <c:v>80</c:v>
                </c:pt>
                <c:pt idx="24">
                  <c:v>70</c:v>
                </c:pt>
                <c:pt idx="25">
                  <c:v>60</c:v>
                </c:pt>
                <c:pt idx="26">
                  <c:v>70</c:v>
                </c:pt>
                <c:pt idx="27">
                  <c:v>60</c:v>
                </c:pt>
                <c:pt idx="28">
                  <c:v>60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</c:numCache>
            </c:numRef>
          </c:xVal>
          <c:yVal>
            <c:numRef>
              <c:f>Sheet1!$B$441:$B$472</c:f>
              <c:numCache>
                <c:formatCode>General</c:formatCode>
                <c:ptCount val="32"/>
                <c:pt idx="0">
                  <c:v>296</c:v>
                </c:pt>
                <c:pt idx="1">
                  <c:v>492</c:v>
                </c:pt>
                <c:pt idx="2">
                  <c:v>533</c:v>
                </c:pt>
                <c:pt idx="3">
                  <c:v>299</c:v>
                </c:pt>
                <c:pt idx="4">
                  <c:v>355</c:v>
                </c:pt>
                <c:pt idx="5">
                  <c:v>205</c:v>
                </c:pt>
                <c:pt idx="6">
                  <c:v>296</c:v>
                </c:pt>
                <c:pt idx="7">
                  <c:v>354</c:v>
                </c:pt>
                <c:pt idx="8">
                  <c:v>233</c:v>
                </c:pt>
                <c:pt idx="9">
                  <c:v>619</c:v>
                </c:pt>
                <c:pt idx="10">
                  <c:v>305</c:v>
                </c:pt>
                <c:pt idx="11">
                  <c:v>531</c:v>
                </c:pt>
                <c:pt idx="12">
                  <c:v>621</c:v>
                </c:pt>
                <c:pt idx="13">
                  <c:v>404</c:v>
                </c:pt>
                <c:pt idx="14">
                  <c:v>719</c:v>
                </c:pt>
                <c:pt idx="15">
                  <c:v>233</c:v>
                </c:pt>
                <c:pt idx="16">
                  <c:v>423</c:v>
                </c:pt>
                <c:pt idx="17">
                  <c:v>451</c:v>
                </c:pt>
                <c:pt idx="18">
                  <c:v>263</c:v>
                </c:pt>
                <c:pt idx="19">
                  <c:v>292</c:v>
                </c:pt>
                <c:pt idx="20">
                  <c:v>295</c:v>
                </c:pt>
                <c:pt idx="21">
                  <c:v>436</c:v>
                </c:pt>
                <c:pt idx="22">
                  <c:v>608</c:v>
                </c:pt>
                <c:pt idx="23">
                  <c:v>390</c:v>
                </c:pt>
                <c:pt idx="24">
                  <c:v>451</c:v>
                </c:pt>
                <c:pt idx="25">
                  <c:v>462</c:v>
                </c:pt>
                <c:pt idx="26">
                  <c:v>411</c:v>
                </c:pt>
                <c:pt idx="27">
                  <c:v>716</c:v>
                </c:pt>
                <c:pt idx="28">
                  <c:v>303</c:v>
                </c:pt>
                <c:pt idx="29">
                  <c:v>517</c:v>
                </c:pt>
                <c:pt idx="30">
                  <c:v>617</c:v>
                </c:pt>
                <c:pt idx="31">
                  <c:v>367</c:v>
                </c:pt>
              </c:numCache>
            </c:numRef>
          </c:yVal>
        </c:ser>
        <c:ser>
          <c:idx val="3"/>
          <c:order val="3"/>
          <c:tx>
            <c:v>5 Merged regions</c:v>
          </c:tx>
          <c:spPr>
            <a:ln w="28575">
              <a:noFill/>
            </a:ln>
          </c:spPr>
          <c:xVal>
            <c:numRef>
              <c:f>Sheet1!$A$473:$A$481</c:f>
              <c:numCache>
                <c:formatCode>General</c:formatCode>
                <c:ptCount val="9"/>
                <c:pt idx="0">
                  <c:v>70</c:v>
                </c:pt>
                <c:pt idx="1">
                  <c:v>80</c:v>
                </c:pt>
                <c:pt idx="2">
                  <c:v>70</c:v>
                </c:pt>
                <c:pt idx="3">
                  <c:v>90</c:v>
                </c:pt>
                <c:pt idx="4">
                  <c:v>80</c:v>
                </c:pt>
                <c:pt idx="5">
                  <c:v>60</c:v>
                </c:pt>
                <c:pt idx="6">
                  <c:v>60</c:v>
                </c:pt>
                <c:pt idx="7">
                  <c:v>80</c:v>
                </c:pt>
                <c:pt idx="8">
                  <c:v>80</c:v>
                </c:pt>
              </c:numCache>
            </c:numRef>
          </c:xVal>
          <c:yVal>
            <c:numRef>
              <c:f>Sheet1!$B$473:$B$481</c:f>
              <c:numCache>
                <c:formatCode>General</c:formatCode>
                <c:ptCount val="9"/>
                <c:pt idx="0">
                  <c:v>793</c:v>
                </c:pt>
                <c:pt idx="1">
                  <c:v>693</c:v>
                </c:pt>
                <c:pt idx="2">
                  <c:v>110</c:v>
                </c:pt>
                <c:pt idx="3">
                  <c:v>217</c:v>
                </c:pt>
                <c:pt idx="4">
                  <c:v>513</c:v>
                </c:pt>
                <c:pt idx="5">
                  <c:v>402</c:v>
                </c:pt>
                <c:pt idx="6">
                  <c:v>651</c:v>
                </c:pt>
                <c:pt idx="7">
                  <c:v>701</c:v>
                </c:pt>
                <c:pt idx="8">
                  <c:v>357</c:v>
                </c:pt>
              </c:numCache>
            </c:numRef>
          </c:yVal>
        </c:ser>
        <c:ser>
          <c:idx val="4"/>
          <c:order val="4"/>
          <c:tx>
            <c:v>6-8 Merged regions</c:v>
          </c:tx>
          <c:spPr>
            <a:ln w="28575">
              <a:noFill/>
            </a:ln>
          </c:spPr>
          <c:xVal>
            <c:numRef>
              <c:f>Sheet1!$A$482:$A$489</c:f>
              <c:numCache>
                <c:formatCode>General</c:formatCode>
                <c:ptCount val="8"/>
                <c:pt idx="0">
                  <c:v>70</c:v>
                </c:pt>
                <c:pt idx="1">
                  <c:v>100</c:v>
                </c:pt>
                <c:pt idx="2">
                  <c:v>100</c:v>
                </c:pt>
                <c:pt idx="3">
                  <c:v>80</c:v>
                </c:pt>
                <c:pt idx="4">
                  <c:v>80</c:v>
                </c:pt>
                <c:pt idx="5">
                  <c:v>70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Sheet1!$B$482:$B$489</c:f>
              <c:numCache>
                <c:formatCode>General</c:formatCode>
                <c:ptCount val="8"/>
                <c:pt idx="0">
                  <c:v>591</c:v>
                </c:pt>
                <c:pt idx="1">
                  <c:v>372</c:v>
                </c:pt>
                <c:pt idx="2">
                  <c:v>314</c:v>
                </c:pt>
                <c:pt idx="3">
                  <c:v>476</c:v>
                </c:pt>
                <c:pt idx="4">
                  <c:v>635</c:v>
                </c:pt>
                <c:pt idx="5">
                  <c:v>1091</c:v>
                </c:pt>
                <c:pt idx="6">
                  <c:v>714</c:v>
                </c:pt>
                <c:pt idx="7">
                  <c:v>599</c:v>
                </c:pt>
              </c:numCache>
            </c:numRef>
          </c:yVal>
        </c:ser>
        <c:axId val="112548480"/>
        <c:axId val="112571136"/>
      </c:scatterChart>
      <c:valAx>
        <c:axId val="112548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Number of time points (TRs)</a:t>
                </a:r>
              </a:p>
            </c:rich>
          </c:tx>
          <c:layout/>
        </c:title>
        <c:numFmt formatCode="General" sourceLinked="1"/>
        <c:tickLblPos val="nextTo"/>
        <c:crossAx val="112571136"/>
        <c:crosses val="autoZero"/>
        <c:crossBetween val="midCat"/>
      </c:valAx>
      <c:valAx>
        <c:axId val="112571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Number of Voxels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25484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FC65-D5AA-4261-AD36-415900303DA6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10D21-0278-4ED2-B3C2-969271A8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he-IL" b="1" dirty="0" smtClean="0"/>
              <a:t>לדבר על כך שיש חיווט פונק' שרואים אותו גם </a:t>
            </a:r>
            <a:r>
              <a:rPr lang="he-IL" b="1" dirty="0" err="1" smtClean="0"/>
              <a:t>ברסט</a:t>
            </a:r>
            <a:r>
              <a:rPr lang="he-IL" b="1" dirty="0" smtClean="0"/>
              <a:t> בלי קשר לתפקוד</a:t>
            </a:r>
          </a:p>
          <a:p>
            <a:pPr algn="l" rtl="0"/>
            <a:r>
              <a:rPr lang="he-IL" b="1" dirty="0" smtClean="0"/>
              <a:t>דוגמה – רשת</a:t>
            </a:r>
            <a:r>
              <a:rPr lang="he-IL" b="1" baseline="0" dirty="0" smtClean="0"/>
              <a:t> </a:t>
            </a:r>
            <a:r>
              <a:rPr lang="he-IL" b="1" baseline="0" dirty="0" err="1" smtClean="0"/>
              <a:t>סלולרית</a:t>
            </a:r>
            <a:r>
              <a:rPr lang="he-IL" b="1" baseline="0" dirty="0" smtClean="0"/>
              <a:t> (אולי תמונה של רשת </a:t>
            </a:r>
            <a:r>
              <a:rPr lang="he-IL" b="1" baseline="0" dirty="0" err="1" smtClean="0"/>
              <a:t>סלולרית</a:t>
            </a:r>
            <a:r>
              <a:rPr lang="he-IL" b="1" baseline="0" dirty="0" smtClean="0"/>
              <a:t>)</a:t>
            </a:r>
            <a:endParaRPr lang="en-US" b="1" dirty="0" smtClean="0"/>
          </a:p>
          <a:p>
            <a:pPr>
              <a:spcBef>
                <a:spcPct val="0"/>
              </a:spcBef>
            </a:pPr>
            <a:r>
              <a:rPr lang="he-IL" dirty="0" smtClean="0">
                <a:cs typeface="Arial" pitchFamily="34" charset="0"/>
              </a:rPr>
              <a:t>רשת</a:t>
            </a:r>
            <a:r>
              <a:rPr lang="he-IL" baseline="0" dirty="0" smtClean="0">
                <a:cs typeface="Arial" pitchFamily="34" charset="0"/>
              </a:rPr>
              <a:t> </a:t>
            </a:r>
            <a:r>
              <a:rPr lang="he-IL" baseline="0" dirty="0" err="1" smtClean="0">
                <a:cs typeface="Arial" pitchFamily="34" charset="0"/>
              </a:rPr>
              <a:t>הדיפולט</a:t>
            </a:r>
            <a:r>
              <a:rPr lang="he-IL" baseline="0" dirty="0" smtClean="0">
                <a:cs typeface="Arial" pitchFamily="34" charset="0"/>
              </a:rPr>
              <a:t> – לציין ולהגיד שפועלת בעודף בזמן מנוחה – קשורה לתפישת עצמי, </a:t>
            </a:r>
            <a:r>
              <a:rPr lang="he-IL" baseline="0" smtClean="0">
                <a:cs typeface="Arial" pitchFamily="34" charset="0"/>
              </a:rPr>
              <a:t>חשיבה ספונטנית 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7702E-542A-4533-86EF-72632FDDE2D2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Rabinak</a:t>
            </a:r>
            <a:r>
              <a:rPr lang="en-US" sz="1200" dirty="0" smtClean="0"/>
              <a:t>  - PTSD-</a:t>
            </a:r>
            <a:r>
              <a:rPr lang="en-US" sz="1200" dirty="0" err="1" smtClean="0"/>
              <a:t>Amygdala</a:t>
            </a:r>
            <a:r>
              <a:rPr lang="en-US" sz="1200" baseline="0" dirty="0" smtClean="0"/>
              <a:t> connectivity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Kim et. Al. – Anxiety-</a:t>
            </a:r>
            <a:r>
              <a:rPr lang="en-US" sz="1200" baseline="0" dirty="0" err="1" smtClean="0"/>
              <a:t>Amygdala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connectivity+normal</a:t>
            </a:r>
            <a:r>
              <a:rPr lang="en-US" sz="1200" baseline="0" dirty="0" smtClean="0"/>
              <a:t> emotions</a:t>
            </a:r>
          </a:p>
          <a:p>
            <a:r>
              <a:rPr lang="en-US" sz="1200" baseline="0" dirty="0" err="1" smtClean="0"/>
              <a:t>Assaf</a:t>
            </a:r>
            <a:r>
              <a:rPr lang="en-US" sz="1200" baseline="0" dirty="0" smtClean="0"/>
              <a:t> – Autism</a:t>
            </a:r>
          </a:p>
          <a:p>
            <a:r>
              <a:rPr lang="en-US" sz="1200" dirty="0" err="1" smtClean="0"/>
              <a:t>Hawellek</a:t>
            </a:r>
            <a:r>
              <a:rPr lang="en-US" sz="1200" dirty="0" smtClean="0"/>
              <a:t>  -</a:t>
            </a:r>
            <a:r>
              <a:rPr lang="en-US" sz="1200" baseline="0" dirty="0" smtClean="0"/>
              <a:t> Cognitive impairment</a:t>
            </a:r>
          </a:p>
          <a:p>
            <a:r>
              <a:rPr lang="en-US" sz="1200" baseline="0" dirty="0" smtClean="0"/>
              <a:t>Kang – did not give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369-1EA8-4257-B80E-22179CF14C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מרבית</a:t>
            </a:r>
            <a:r>
              <a:rPr lang="he-IL" baseline="0" dirty="0" smtClean="0"/>
              <a:t> המחקרים מסתכלים על קישוריות כתכונה קבועה ולא בודקים השתנות בזמן</a:t>
            </a:r>
          </a:p>
          <a:p>
            <a:r>
              <a:rPr lang="he-IL" baseline="0" dirty="0" smtClean="0"/>
              <a:t>לאחרונה התפרסמו מספר עבודות אשר מראות שינויי קישוריות בזמן מנוחה אצל אותו פרט (בבני אדם ובבעלי חיים)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369-1EA8-4257-B80E-22179CF14C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1200" dirty="0" smtClean="0"/>
              <a:t>Spatial ICA yielded 200 components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200" dirty="0" smtClean="0"/>
              <a:t>58 were manually identified as artifacts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200" dirty="0" smtClean="0"/>
              <a:t>142 remained (relatively compact structure)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Temporal ICA over the 142 time courses yielded </a:t>
            </a:r>
            <a:r>
              <a:rPr lang="en-US" sz="1200" b="1" dirty="0" smtClean="0"/>
              <a:t>21</a:t>
            </a:r>
            <a:r>
              <a:rPr lang="en-US" sz="1200" dirty="0" smtClean="0"/>
              <a:t> components, according to which TFMs were defined.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369-1EA8-4257-B80E-22179CF14C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subject 1004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10D21-0278-4ED2-B3C2-969271A83B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subject 1004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10D21-0278-4ED2-B3C2-969271A83B5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subject 1004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10D21-0278-4ED2-B3C2-969271A83B5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subject 1004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10D21-0278-4ED2-B3C2-969271A83B5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4E39-7684-4212-837F-564F7CE4FA8F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9266-D95B-41DC-9DC5-BDADA0795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Contiguous Bi-clustering (</a:t>
            </a:r>
            <a:r>
              <a:rPr lang="en-US" dirty="0" err="1" smtClean="0"/>
              <a:t>ConBic</a:t>
            </a:r>
            <a:r>
              <a:rPr lang="en-US" dirty="0" smtClean="0"/>
              <a:t>) on fMRI data- tests and evaluations</a:t>
            </a:r>
            <a:endParaRPr lang="en-US" dirty="0"/>
          </a:p>
        </p:txBody>
      </p:sp>
      <p:pic>
        <p:nvPicPr>
          <p:cNvPr id="4" name="Picture 3" descr="BrainWithReg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091165" cy="3340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Joint work with </a:t>
            </a:r>
            <a:r>
              <a:rPr lang="en-US" dirty="0" err="1" smtClean="0"/>
              <a:t>Didi</a:t>
            </a:r>
            <a:r>
              <a:rPr lang="en-US" dirty="0" smtClean="0"/>
              <a:t> </a:t>
            </a:r>
            <a:r>
              <a:rPr lang="en-US" dirty="0" err="1" smtClean="0"/>
              <a:t>Amar</a:t>
            </a:r>
            <a:endParaRPr lang="en-US" dirty="0" smtClean="0"/>
          </a:p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 – some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3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95"/>
                <a:gridCol w="1201712"/>
                <a:gridCol w="1029393"/>
                <a:gridCol w="1066800"/>
                <a:gridCol w="1371600"/>
                <a:gridCol w="1066800"/>
                <a:gridCol w="990600"/>
                <a:gridCol w="914399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Seed</a:t>
                      </a:r>
                      <a:r>
                        <a:rPr lang="en-US" baseline="0" dirty="0" smtClean="0"/>
                        <a:t> selection 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#Regions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 voxels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Hom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overall</a:t>
                      </a:r>
                      <a:endParaRPr lang="en-US" dirty="0" smtClean="0"/>
                    </a:p>
                    <a:p>
                      <a:r>
                        <a:rPr lang="en-US" baseline="0" dirty="0" err="1" smtClean="0"/>
                        <a:t>hom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Reproducibility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Voxel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Entry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 (cell=5v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126±111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0.778±0.036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0.55±0.1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0.65± 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0.622±0.28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1004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Farthest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113±72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0.79±0.037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0.6±0.1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0.47± 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0.38± 0.24</a:t>
                      </a:r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 (cell=5v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135±118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0.778±0.035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0.54±0.1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0.62± 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0.59± 0.28</a:t>
                      </a:r>
                      <a:endParaRPr lang="en-US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Farthest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115±78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0.79±0.035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0.58±0.1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0.46± 0.19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0.37± 0.23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 – some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399" cy="342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95"/>
                <a:gridCol w="1201712"/>
                <a:gridCol w="1029393"/>
                <a:gridCol w="1066800"/>
                <a:gridCol w="1371600"/>
                <a:gridCol w="1066800"/>
                <a:gridCol w="990600"/>
                <a:gridCol w="914399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Seed</a:t>
                      </a:r>
                      <a:r>
                        <a:rPr lang="en-US" baseline="0" dirty="0" smtClean="0"/>
                        <a:t> selection 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#Regions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 voxels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Hom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overall</a:t>
                      </a:r>
                      <a:endParaRPr lang="en-US" dirty="0" smtClean="0"/>
                    </a:p>
                    <a:p>
                      <a:r>
                        <a:rPr lang="en-US" baseline="0" dirty="0" err="1" smtClean="0"/>
                        <a:t>hom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Reproducibility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Voxel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Entry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 (cell=5v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1004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Farthest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110±71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0.8±0.037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0.59±0.1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0.55± 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0.47± 0.29</a:t>
                      </a:r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 (cell=5v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Farthest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n3RegionsBicNumVsWin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371" y="4514850"/>
            <a:ext cx="4469029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Sizes Vs. time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44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 seed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Farthest point seed selection</a:t>
            </a:r>
            <a:endParaRPr lang="en-US" dirty="0"/>
          </a:p>
        </p:txBody>
      </p:sp>
      <p:pic>
        <p:nvPicPr>
          <p:cNvPr id="7" name="Picture 6" descr="run3RegionsBicNumVsWin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19600"/>
            <a:ext cx="4267200" cy="2014904"/>
          </a:xfrm>
          <a:prstGeom prst="rect">
            <a:avLst/>
          </a:prstGeom>
        </p:spPr>
      </p:pic>
      <p:pic>
        <p:nvPicPr>
          <p:cNvPr id="11" name="Picture 10" descr="run4VoxNumDistri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828800"/>
            <a:ext cx="4876058" cy="2209800"/>
          </a:xfrm>
          <a:prstGeom prst="rect">
            <a:avLst/>
          </a:prstGeom>
        </p:spPr>
      </p:pic>
      <p:pic>
        <p:nvPicPr>
          <p:cNvPr id="4" name="Picture 3" descr="run5RegionsBicNumVsWinPl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905000"/>
            <a:ext cx="4190999" cy="21220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Voxel number distributions</a:t>
            </a:r>
            <a:endParaRPr lang="en-US" dirty="0"/>
          </a:p>
        </p:txBody>
      </p:sp>
      <p:pic>
        <p:nvPicPr>
          <p:cNvPr id="4" name="Content Placeholder 3" descr="run3RegionsVoxNumDistribu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532587" cy="2819400"/>
          </a:xfrm>
        </p:spPr>
      </p:pic>
      <p:sp>
        <p:nvSpPr>
          <p:cNvPr id="5" name="TextBox 4"/>
          <p:cNvSpPr txBox="1"/>
          <p:nvPr/>
        </p:nvSpPr>
        <p:spPr>
          <a:xfrm>
            <a:off x="914400" y="1611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Farthest point seed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34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Number of voxels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2816423"/>
            <a:ext cx="1676400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Number of regions</a:t>
            </a:r>
            <a:endParaRPr lang="en-US" sz="1400" b="1" dirty="0"/>
          </a:p>
        </p:txBody>
      </p:sp>
      <p:pic>
        <p:nvPicPr>
          <p:cNvPr id="8" name="Picture 7" descr="run5RegionsVoxNumDistrib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190667" cy="3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276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 seed selection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797623"/>
            <a:ext cx="1676400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Number of regions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63216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Number of voxels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267200" cy="1143000"/>
          </a:xfrm>
        </p:spPr>
        <p:txBody>
          <a:bodyPr/>
          <a:lstStyle/>
          <a:p>
            <a:r>
              <a:rPr lang="en-US" dirty="0" smtClean="0"/>
              <a:t>Data Box Plot</a:t>
            </a:r>
            <a:endParaRPr lang="en-US" dirty="0"/>
          </a:p>
        </p:txBody>
      </p:sp>
      <p:pic>
        <p:nvPicPr>
          <p:cNvPr id="4" name="Content Placeholder 3" descr="BoxPl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4563634" cy="5920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Stage 2 – merging regions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Assumption1 : if a signal appears in multiple time windows it is less likely to be noise/artifact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Assumption2 : if a signal appears in multiple brain regions (but not whole brain) it is likely to represent inter-regional functional connectivity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Conclusion: we are interested in regions that can be spatially/temporally expanded and would still demonstrate high homogeneity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How can we merge regions? (</a:t>
            </a:r>
            <a:r>
              <a:rPr lang="en-US" sz="2800" i="1" dirty="0" err="1" smtClean="0"/>
              <a:t>Didi</a:t>
            </a:r>
            <a:r>
              <a:rPr lang="en-US" sz="2800" i="1" dirty="0" smtClean="0"/>
              <a:t>…)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Bic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Bic</a:t>
            </a:r>
            <a:r>
              <a:rPr lang="en-US" dirty="0" smtClean="0"/>
              <a:t> sizes (</a:t>
            </a:r>
            <a:r>
              <a:rPr lang="en-US" dirty="0" err="1" smtClean="0"/>
              <a:t>Voxel&amp;TRs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Homogeneity over entire time frame</a:t>
            </a:r>
          </a:p>
          <a:p>
            <a:r>
              <a:rPr lang="en-US" dirty="0" smtClean="0"/>
              <a:t># Connected components</a:t>
            </a:r>
          </a:p>
          <a:p>
            <a:r>
              <a:rPr lang="en-US" dirty="0" smtClean="0"/>
              <a:t>Anatomic labeling content</a:t>
            </a:r>
          </a:p>
          <a:p>
            <a:r>
              <a:rPr lang="en-US" dirty="0" smtClean="0"/>
              <a:t>Bilateral symmetry</a:t>
            </a:r>
          </a:p>
          <a:p>
            <a:r>
              <a:rPr lang="en-US" dirty="0" smtClean="0"/>
              <a:t>Reproducibility across runs</a:t>
            </a:r>
          </a:p>
          <a:p>
            <a:r>
              <a:rPr lang="en-US" dirty="0" smtClean="0"/>
              <a:t>Reproducibility across subjects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322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066800"/>
                <a:gridCol w="914400"/>
                <a:gridCol w="1066800"/>
                <a:gridCol w="838200"/>
                <a:gridCol w="1447800"/>
                <a:gridCol w="1066800"/>
                <a:gridCol w="1143000"/>
              </a:tblGrid>
              <a:tr h="849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Seed selection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dirty="0" err="1" smtClean="0"/>
                        <a:t>Bics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# voxels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# TRs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Homogeneity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Overall </a:t>
                      </a:r>
                      <a:r>
                        <a:rPr lang="en-US" sz="1600" dirty="0" err="1" smtClean="0"/>
                        <a:t>hom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#</a:t>
                      </a:r>
                      <a:r>
                        <a:rPr lang="en-US" sz="1600" dirty="0" err="1" smtClean="0"/>
                        <a:t>Bics</a:t>
                      </a:r>
                      <a:r>
                        <a:rPr lang="en-US" sz="1600" dirty="0" smtClean="0"/>
                        <a:t>&gt;2</a:t>
                      </a:r>
                      <a:r>
                        <a:rPr lang="en-US" sz="1600" baseline="0" dirty="0" smtClean="0"/>
                        <a:t> CC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Farthest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575 (3595)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248±148 (113±72)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44±13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0.732±0.04  (0.79±0.037</a:t>
                      </a:r>
                      <a:r>
                        <a:rPr lang="en-US" sz="1600" dirty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0.6±0.08  (0.6±0.1)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232</a:t>
                      </a:r>
                      <a:endParaRPr lang="en-US" sz="1600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775 (7170)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305±204 (126±111)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41±12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0.727 ±0.04  (0.778±0.036)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 .57±0.08  (0.55±0.1</a:t>
                      </a:r>
                      <a:r>
                        <a:rPr lang="en-US" sz="1600" dirty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389</a:t>
                      </a:r>
                      <a:endParaRPr lang="en-US" sz="1600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Farthest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537 (3743)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278±153 (115±78)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43±12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0.733±0.042 (0.79±0.035)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0.56±0.07 (0.58±0.1)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255</a:t>
                      </a:r>
                      <a:endParaRPr lang="en-US" sz="1600" dirty="0"/>
                    </a:p>
                  </a:txBody>
                  <a:tcPr/>
                </a:tc>
              </a:tr>
              <a:tr h="594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811 (8275</a:t>
                      </a:r>
                      <a:r>
                        <a:rPr lang="en-US" sz="1600" dirty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343±224 (135±118)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40±11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0.73±0.038 (0.778±0.035</a:t>
                      </a:r>
                      <a:r>
                        <a:rPr lang="en-US" sz="1600" dirty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0.54±0.07 (0.54±0.1</a:t>
                      </a:r>
                      <a:r>
                        <a:rPr lang="en-US" sz="1600" dirty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ConBic</a:t>
            </a:r>
            <a:r>
              <a:rPr lang="en-US" dirty="0" smtClean="0"/>
              <a:t> sizes according to # connected components (grid seed selection)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3716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ConBic</a:t>
            </a:r>
            <a:r>
              <a:rPr lang="en-US" dirty="0" smtClean="0"/>
              <a:t> sizes according to # merged regions (grid seed selection)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828800"/>
          <a:ext cx="7019925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79390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The resting state</a:t>
            </a:r>
            <a:endParaRPr lang="en-US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8043664" cy="417646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cs typeface="Times New Roman" pitchFamily="18" charset="0"/>
              </a:rPr>
              <a:t>In recent years it has become clear that during rest there is ongoing spontaneous changes in brain activity (EEG, fMRI)</a:t>
            </a:r>
          </a:p>
          <a:p>
            <a:pPr algn="l" rtl="0"/>
            <a:r>
              <a:rPr lang="en-US" sz="2800" dirty="0" smtClean="0">
                <a:cs typeface="Times New Roman" pitchFamily="18" charset="0"/>
              </a:rPr>
              <a:t>Resting state activity is a compulsive user  of brain energy</a:t>
            </a:r>
          </a:p>
          <a:p>
            <a:pPr algn="l" rtl="0">
              <a:spcBef>
                <a:spcPct val="0"/>
              </a:spcBef>
            </a:pPr>
            <a:r>
              <a:rPr lang="en-US" sz="2800" dirty="0" smtClean="0">
                <a:cs typeface="Arial" pitchFamily="34" charset="0"/>
              </a:rPr>
              <a:t>Work in the last decade has revealed slow correlated activity within functional networks in the resting state (i.e. RSNs)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F09660-D710-4399-B194-1D9E0B966C75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e-IL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79512" y="6381328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200" dirty="0" err="1">
                <a:latin typeface="Century Schoolbook" pitchFamily="18" charset="0"/>
                <a:cs typeface="Times New Roman" pitchFamily="18" charset="0"/>
              </a:rPr>
              <a:t>Biswal</a:t>
            </a:r>
            <a:r>
              <a:rPr lang="en-US" sz="1200" dirty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95\2008,</a:t>
            </a:r>
            <a:r>
              <a:rPr lang="en-US" sz="1200" dirty="0" smtClean="0"/>
              <a:t>, </a:t>
            </a:r>
            <a:r>
              <a:rPr lang="en-US" sz="1200" dirty="0" err="1" smtClean="0">
                <a:latin typeface="Century Schoolbook" pitchFamily="18" charset="0"/>
                <a:cs typeface="Times New Roman" pitchFamily="18" charset="0"/>
              </a:rPr>
              <a:t>Raichle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Century Schoolbook" pitchFamily="18" charset="0"/>
                <a:cs typeface="Times New Roman" pitchFamily="18" charset="0"/>
              </a:rPr>
              <a:t>2001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entury Schoolbook" pitchFamily="18" charset="0"/>
                <a:cs typeface="Times New Roman" pitchFamily="18" charset="0"/>
              </a:rPr>
              <a:t>Greicius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 and </a:t>
            </a:r>
            <a:r>
              <a:rPr lang="en-US" sz="1200" dirty="0" err="1" smtClean="0">
                <a:latin typeface="Century Schoolbook" pitchFamily="18" charset="0"/>
                <a:cs typeface="Times New Roman" pitchFamily="18" charset="0"/>
              </a:rPr>
              <a:t>Menon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 2003, Beckmann 2005, Fox </a:t>
            </a:r>
            <a:r>
              <a:rPr lang="en-US" sz="1200" dirty="0">
                <a:latin typeface="Century Schoolbook" pitchFamily="18" charset="0"/>
                <a:cs typeface="Times New Roman" pitchFamily="18" charset="0"/>
              </a:rPr>
              <a:t>2007, Vincent 2007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entury Schoolbook" pitchFamily="18" charset="0"/>
                <a:cs typeface="Times New Roman" pitchFamily="18" charset="0"/>
              </a:rPr>
              <a:t>Martuzzi</a:t>
            </a:r>
            <a:r>
              <a:rPr lang="en-US" sz="1200" dirty="0" smtClean="0">
                <a:latin typeface="Century Schoolbook" pitchFamily="18" charset="0"/>
                <a:cs typeface="Times New Roman" pitchFamily="18" charset="0"/>
              </a:rPr>
              <a:t> 2010, Buckner </a:t>
            </a:r>
            <a:r>
              <a:rPr lang="en-US" sz="1200" dirty="0">
                <a:latin typeface="Century Schoolbook" pitchFamily="18" charset="0"/>
                <a:cs typeface="Times New Roman" pitchFamily="18" charset="0"/>
              </a:rPr>
              <a:t>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ConBic</a:t>
            </a:r>
            <a:r>
              <a:rPr lang="en-US" dirty="0" smtClean="0"/>
              <a:t> sizes according to # connected components (FP seed selection)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524000"/>
          <a:ext cx="7239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ConBic</a:t>
            </a:r>
            <a:r>
              <a:rPr lang="en-US" dirty="0" smtClean="0"/>
              <a:t> sizes according to # merged regions (FP seed selection)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8288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run reproducibility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447800"/>
          <a:ext cx="670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Best</a:t>
                      </a:r>
                      <a:r>
                        <a:rPr lang="en-US" baseline="0" dirty="0" smtClean="0"/>
                        <a:t> entry </a:t>
                      </a:r>
                      <a:r>
                        <a:rPr lang="en-US" baseline="0" dirty="0" err="1" smtClean="0"/>
                        <a:t>Jaccard</a:t>
                      </a:r>
                      <a:r>
                        <a:rPr lang="en-US" baseline="0" dirty="0" smtClean="0"/>
                        <a:t> FP seed 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entry </a:t>
                      </a:r>
                      <a:r>
                        <a:rPr lang="en-US" baseline="0" dirty="0" err="1" smtClean="0"/>
                        <a:t>Jaccard</a:t>
                      </a:r>
                      <a:r>
                        <a:rPr lang="en-US" baseline="0" dirty="0" smtClean="0"/>
                        <a:t> grid seed 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Stage2</a:t>
                      </a:r>
                      <a:r>
                        <a:rPr lang="en-US" baseline="0" dirty="0" smtClean="0"/>
                        <a:t>  best </a:t>
                      </a:r>
                      <a:r>
                        <a:rPr lang="en-US" baseline="0" dirty="0" err="1" smtClean="0"/>
                        <a:t>Jaccard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1004 run1_2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0.21±0.13  (20&gt;=0.5)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0.27±0.19 </a:t>
                      </a:r>
                      <a:r>
                        <a:rPr lang="en-US" baseline="0" dirty="0" smtClean="0"/>
                        <a:t>(87&gt;=0.5)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1005 run1_2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0.196±0.124</a:t>
                      </a:r>
                      <a:r>
                        <a:rPr lang="en-US" baseline="0" dirty="0" smtClean="0"/>
                        <a:t>  (10&gt;=0.5)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0.26±0.18 </a:t>
                      </a:r>
                      <a:r>
                        <a:rPr lang="en-US" baseline="0" dirty="0" smtClean="0"/>
                        <a:t>(90&gt;=0.5)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0.76±0.35 (401&gt;=0.5)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Bi-laterality examples</a:t>
            </a:r>
            <a:endParaRPr lang="en-US" dirty="0"/>
          </a:p>
        </p:txBody>
      </p:sp>
      <p:pic>
        <p:nvPicPr>
          <p:cNvPr id="4" name="Content Placeholder 3" descr="1001Run2Bic1698,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489009" cy="3276600"/>
          </a:xfrm>
        </p:spPr>
      </p:pic>
      <p:sp>
        <p:nvSpPr>
          <p:cNvPr id="6" name="TextBox 5"/>
          <p:cNvSpPr txBox="1"/>
          <p:nvPr/>
        </p:nvSpPr>
        <p:spPr>
          <a:xfrm>
            <a:off x="4724400" y="16002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1001</a:t>
            </a:r>
          </a:p>
          <a:p>
            <a:r>
              <a:rPr lang="en-US" dirty="0" err="1" smtClean="0"/>
              <a:t>Bic</a:t>
            </a:r>
            <a:r>
              <a:rPr lang="en-US" dirty="0" smtClean="0"/>
              <a:t> 1698,44</a:t>
            </a:r>
          </a:p>
          <a:p>
            <a:r>
              <a:rPr lang="en-US" dirty="0" smtClean="0"/>
              <a:t>Size:465 voxels * 20 TRs</a:t>
            </a:r>
          </a:p>
          <a:p>
            <a:r>
              <a:rPr lang="en-US" dirty="0" smtClean="0"/>
              <a:t>Anatomic labeling: </a:t>
            </a:r>
            <a:r>
              <a:rPr lang="en-US" dirty="0" err="1" smtClean="0"/>
              <a:t>Hippocampus_L</a:t>
            </a:r>
            <a:endParaRPr lang="en-US" dirty="0" smtClean="0"/>
          </a:p>
          <a:p>
            <a:r>
              <a:rPr lang="en-US" dirty="0" err="1" smtClean="0"/>
              <a:t>Hippocampus_R</a:t>
            </a:r>
            <a:endParaRPr lang="en-US" dirty="0" smtClean="0"/>
          </a:p>
          <a:p>
            <a:r>
              <a:rPr lang="en-US" dirty="0" err="1" smtClean="0"/>
              <a:t>ParaHippocampal_L</a:t>
            </a:r>
            <a:endParaRPr lang="en-US" dirty="0"/>
          </a:p>
        </p:txBody>
      </p:sp>
      <p:pic>
        <p:nvPicPr>
          <p:cNvPr id="7" name="Picture 6" descr="1001Run2Bic1698,44_heat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95600"/>
            <a:ext cx="158132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Bi-laterality examples</a:t>
            </a:r>
            <a:endParaRPr lang="en-US" dirty="0"/>
          </a:p>
        </p:txBody>
      </p:sp>
      <p:pic>
        <p:nvPicPr>
          <p:cNvPr id="4" name="Content Placeholder 3" descr="1004run2Bic1352,1277,28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1"/>
            <a:ext cx="4056987" cy="3810000"/>
          </a:xfrm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1004</a:t>
            </a:r>
          </a:p>
          <a:p>
            <a:r>
              <a:rPr lang="en-US" dirty="0" err="1" smtClean="0"/>
              <a:t>Bic</a:t>
            </a:r>
            <a:r>
              <a:rPr lang="en-US" dirty="0" smtClean="0"/>
              <a:t> 1352,1277,2847</a:t>
            </a:r>
          </a:p>
          <a:p>
            <a:r>
              <a:rPr lang="en-US" dirty="0" smtClean="0"/>
              <a:t>323 voxels*40TRs</a:t>
            </a:r>
          </a:p>
          <a:p>
            <a:r>
              <a:rPr lang="en-US" dirty="0" smtClean="0"/>
              <a:t>Anatomic labeling: </a:t>
            </a:r>
            <a:r>
              <a:rPr lang="en-US" dirty="0" err="1" smtClean="0"/>
              <a:t>Frontal_Inf_Tri_L</a:t>
            </a:r>
            <a:endParaRPr lang="en-US" dirty="0" smtClean="0"/>
          </a:p>
          <a:p>
            <a:r>
              <a:rPr lang="en-US" dirty="0" err="1" smtClean="0"/>
              <a:t>Frontal_Mid_L</a:t>
            </a:r>
            <a:endParaRPr lang="en-US" dirty="0" smtClean="0"/>
          </a:p>
          <a:p>
            <a:r>
              <a:rPr lang="en-US" dirty="0" err="1" smtClean="0"/>
              <a:t>Frontal_Mid_R</a:t>
            </a:r>
            <a:endParaRPr lang="en-US" dirty="0" smtClean="0"/>
          </a:p>
        </p:txBody>
      </p:sp>
      <p:pic>
        <p:nvPicPr>
          <p:cNvPr id="7" name="Picture 6" descr="1004run2Bic1352,1277,2847_heat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590" y="3048000"/>
            <a:ext cx="1299379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Bi-laterality examples</a:t>
            </a:r>
            <a:endParaRPr lang="en-US" dirty="0"/>
          </a:p>
        </p:txBody>
      </p:sp>
      <p:pic>
        <p:nvPicPr>
          <p:cNvPr id="4" name="Content Placeholder 3" descr="1004_run4_1052,5938,68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295400"/>
            <a:ext cx="3276600" cy="3079853"/>
          </a:xfrm>
        </p:spPr>
      </p:pic>
      <p:sp>
        <p:nvSpPr>
          <p:cNvPr id="7" name="TextBox 6"/>
          <p:cNvSpPr txBox="1"/>
          <p:nvPr/>
        </p:nvSpPr>
        <p:spPr>
          <a:xfrm>
            <a:off x="4419600" y="13716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Data: 1004</a:t>
            </a:r>
          </a:p>
          <a:p>
            <a:r>
              <a:rPr lang="en-US" dirty="0" err="1" smtClean="0"/>
              <a:t>Bic</a:t>
            </a:r>
            <a:r>
              <a:rPr lang="en-US" dirty="0" smtClean="0"/>
              <a:t>: 1052,5938,6840</a:t>
            </a:r>
          </a:p>
          <a:p>
            <a:r>
              <a:rPr lang="en-US" dirty="0" smtClean="0"/>
              <a:t>Size: 558 voxels * 60 TRs</a:t>
            </a:r>
          </a:p>
          <a:p>
            <a:r>
              <a:rPr lang="en-US" dirty="0" smtClean="0"/>
              <a:t>Anatomic labeling:</a:t>
            </a:r>
          </a:p>
          <a:p>
            <a:r>
              <a:rPr lang="en-US" dirty="0" smtClean="0"/>
              <a:t>ORD	</a:t>
            </a:r>
            <a:r>
              <a:rPr lang="en-US" dirty="0" err="1" smtClean="0"/>
              <a:t>Rolandic_Oper_R</a:t>
            </a:r>
            <a:r>
              <a:rPr lang="en-US" dirty="0" smtClean="0"/>
              <a:t> (11%)</a:t>
            </a:r>
          </a:p>
          <a:p>
            <a:r>
              <a:rPr lang="en-US" dirty="0" smtClean="0"/>
              <a:t>T2G	</a:t>
            </a:r>
            <a:r>
              <a:rPr lang="en-US" dirty="0" err="1" smtClean="0"/>
              <a:t>Temporal_Mid_L</a:t>
            </a:r>
            <a:r>
              <a:rPr lang="en-US" dirty="0" smtClean="0"/>
              <a:t> (12%)</a:t>
            </a:r>
          </a:p>
          <a:p>
            <a:r>
              <a:rPr lang="fr-FR" dirty="0" smtClean="0"/>
              <a:t>T1G	</a:t>
            </a:r>
            <a:r>
              <a:rPr lang="fr-FR" dirty="0" err="1" smtClean="0"/>
              <a:t>Temporal_Sup_L</a:t>
            </a:r>
            <a:r>
              <a:rPr lang="fr-FR" dirty="0" smtClean="0"/>
              <a:t> (17%)</a:t>
            </a:r>
          </a:p>
          <a:p>
            <a:r>
              <a:rPr lang="fr-FR" dirty="0" smtClean="0"/>
              <a:t>T1D	</a:t>
            </a:r>
            <a:r>
              <a:rPr lang="fr-FR" dirty="0" err="1" smtClean="0"/>
              <a:t>Temporal_Sup_R</a:t>
            </a:r>
            <a:r>
              <a:rPr lang="fr-FR" dirty="0" smtClean="0"/>
              <a:t>	(37%)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004_run4_1132,54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3048000" cy="2864979"/>
          </a:xfrm>
          <a:prstGeom prst="rect">
            <a:avLst/>
          </a:prstGeom>
        </p:spPr>
      </p:pic>
      <p:pic>
        <p:nvPicPr>
          <p:cNvPr id="5" name="Picture 4" descr="1004run2Bic1507,6889,2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749" y="2160877"/>
            <a:ext cx="3343251" cy="314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n2VoxNumDistr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3962400"/>
            <a:ext cx="36322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Voxel number distributions</a:t>
            </a:r>
            <a:endParaRPr lang="en-US" dirty="0"/>
          </a:p>
        </p:txBody>
      </p:sp>
      <p:pic>
        <p:nvPicPr>
          <p:cNvPr id="4" name="Content Placeholder 3" descr="run2VoxNumDistri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38608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609600" y="3733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1005 run 1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733800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1005 run 2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57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1004 run 1 </a:t>
            </a:r>
            <a:endParaRPr lang="en-US" sz="2000" b="1" dirty="0"/>
          </a:p>
        </p:txBody>
      </p:sp>
      <p:pic>
        <p:nvPicPr>
          <p:cNvPr id="10" name="Picture 9" descr="run3voxNumDistri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933" y="3886200"/>
            <a:ext cx="3885867" cy="2914400"/>
          </a:xfrm>
          <a:prstGeom prst="rect">
            <a:avLst/>
          </a:prstGeom>
        </p:spPr>
      </p:pic>
      <p:pic>
        <p:nvPicPr>
          <p:cNvPr id="6" name="Picture 5" descr="run3VoxNumDistri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188" y="1066800"/>
            <a:ext cx="3987467" cy="2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6553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1001 run 2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790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1005 run 2 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number distribution</a:t>
            </a:r>
            <a:endParaRPr lang="en-US" dirty="0"/>
          </a:p>
        </p:txBody>
      </p:sp>
      <p:pic>
        <p:nvPicPr>
          <p:cNvPr id="4" name="Content Placeholder 3" descr="run2TRNumDistri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3759200" cy="2819400"/>
          </a:xfrm>
        </p:spPr>
      </p:pic>
      <p:pic>
        <p:nvPicPr>
          <p:cNvPr id="6" name="Picture 5" descr="run3TRNumDistrib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038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1004 run 2 </a:t>
            </a:r>
            <a:endParaRPr lang="en-US" sz="2000" b="1" dirty="0"/>
          </a:p>
        </p:txBody>
      </p:sp>
      <p:pic>
        <p:nvPicPr>
          <p:cNvPr id="8" name="Picture 7" descr="run2TRNumDistrib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143000"/>
            <a:ext cx="3961734" cy="297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88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1004 run 1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314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1005 run 1 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run reproducibility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Voxel Best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r>
                        <a:rPr lang="en-US" baseline="0" dirty="0" smtClean="0"/>
                        <a:t> best </a:t>
                      </a:r>
                      <a:r>
                        <a:rPr lang="en-US" baseline="0" dirty="0" err="1" smtClean="0"/>
                        <a:t>jac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Stage2 Voxel</a:t>
                      </a:r>
                      <a:r>
                        <a:rPr lang="en-US" baseline="0" dirty="0" smtClean="0"/>
                        <a:t> Best </a:t>
                      </a:r>
                      <a:r>
                        <a:rPr lang="en-US" baseline="0" dirty="0" err="1" smtClean="0"/>
                        <a:t>jac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Stage2</a:t>
                      </a:r>
                      <a:r>
                        <a:rPr lang="en-US" baseline="0" dirty="0" smtClean="0"/>
                        <a:t> entry best </a:t>
                      </a:r>
                      <a:r>
                        <a:rPr lang="en-US" baseline="0" dirty="0" err="1" smtClean="0"/>
                        <a:t>jac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run1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0.327±0.16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 run2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0.319±0.16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1004 run1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0.38±0.16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1004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0.4±0.16 (146&gt;=0.5)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1005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0.35±0.154</a:t>
                      </a:r>
                      <a:r>
                        <a:rPr lang="en-US" baseline="0" dirty="0" smtClean="0"/>
                        <a:t> (95&gt;=0.5)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0.196±0.124</a:t>
                      </a:r>
                      <a:r>
                        <a:rPr lang="en-US" baseline="0" dirty="0" smtClean="0"/>
                        <a:t>  (10&gt;=0.5)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0.8±0.29</a:t>
                      </a:r>
                      <a:r>
                        <a:rPr lang="en-US" baseline="0" dirty="0" smtClean="0"/>
                        <a:t> (425&gt;=0.5)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1005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0.35±0.157 (101&gt;=0.5)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0.193±0.122</a:t>
                      </a:r>
                      <a:r>
                        <a:rPr lang="en-US" baseline="0" dirty="0" smtClean="0"/>
                        <a:t> (10&gt;=0.5)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0.82±0.276</a:t>
                      </a:r>
                      <a:r>
                        <a:rPr lang="en-US" baseline="0" dirty="0" smtClean="0"/>
                        <a:t> (445&gt;=0.5)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0.76±0.35 (401&gt;=0.5)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Characterizing RSNs</a:t>
            </a:r>
            <a:endParaRPr lang="he-IL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Altered  RS functional connectivity (FC) as been shown to be associated with a variety of cognitive impairments as well as psychiatric disorders  </a:t>
            </a:r>
            <a:r>
              <a:rPr lang="en-US" sz="1800" dirty="0" err="1" smtClean="0"/>
              <a:t>Menon</a:t>
            </a:r>
            <a:r>
              <a:rPr lang="en-US" sz="1800" dirty="0" smtClean="0"/>
              <a:t> 2011, </a:t>
            </a:r>
            <a:r>
              <a:rPr lang="en-US" sz="1800" dirty="0" err="1" smtClean="0"/>
              <a:t>Rabinak</a:t>
            </a:r>
            <a:r>
              <a:rPr lang="en-US" sz="1800" dirty="0" smtClean="0"/>
              <a:t> et. Al. 2011, Kim et. Al. 2011, </a:t>
            </a:r>
            <a:r>
              <a:rPr lang="en-US" sz="1800" dirty="0" err="1" smtClean="0"/>
              <a:t>Assaf</a:t>
            </a:r>
            <a:r>
              <a:rPr lang="en-US" sz="1800" dirty="0" smtClean="0"/>
              <a:t> et. Al. 2010, </a:t>
            </a:r>
            <a:r>
              <a:rPr lang="en-US" sz="1800" dirty="0" err="1" smtClean="0"/>
              <a:t>Hawellek</a:t>
            </a:r>
            <a:r>
              <a:rPr lang="en-US" sz="1800" dirty="0" smtClean="0"/>
              <a:t>  et. Al. 2011</a:t>
            </a:r>
          </a:p>
          <a:p>
            <a:pPr algn="l" rtl="0"/>
            <a:r>
              <a:rPr lang="en-US" sz="2600" dirty="0" smtClean="0"/>
              <a:t>Altered FC has also been shown to be associated with self reported anxiety levels in healthy  subjects</a:t>
            </a:r>
            <a:r>
              <a:rPr lang="en-US" sz="3300" dirty="0" smtClean="0"/>
              <a:t> </a:t>
            </a:r>
            <a:r>
              <a:rPr lang="en-US" sz="1800" dirty="0" err="1" smtClean="0"/>
              <a:t>Seely</a:t>
            </a:r>
            <a:r>
              <a:rPr lang="en-US" sz="1800" dirty="0" smtClean="0"/>
              <a:t> et. Al. 2007, Kim et. Al 2011</a:t>
            </a:r>
          </a:p>
          <a:p>
            <a:pPr algn="l" rtl="0"/>
            <a:r>
              <a:rPr lang="en-US" sz="2600" dirty="0" smtClean="0"/>
              <a:t>FC patterns characterization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Hypothesis driven (seed based)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Data driven approach (e.g. </a:t>
            </a:r>
            <a:r>
              <a:rPr lang="en-US" sz="2200" b="1" dirty="0" smtClean="0"/>
              <a:t>ICA</a:t>
            </a:r>
            <a:r>
              <a:rPr lang="en-US" sz="2200" dirty="0" smtClean="0"/>
              <a:t>, PCA, Clustering, graph measures) – signal to noise issues, interpretation difficulties</a:t>
            </a:r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Temporal changes in FC</a:t>
            </a:r>
            <a:endParaRPr lang="he-IL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363272" cy="341724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Traditionally, most FC studies assumed that FC is temporally stationary (seek FC over all time points)</a:t>
            </a:r>
          </a:p>
          <a:p>
            <a:pPr algn="l" rtl="0"/>
            <a:r>
              <a:rPr lang="en-US" dirty="0" smtClean="0"/>
              <a:t>Recent studies demonstrate time varying properties of FC </a:t>
            </a:r>
          </a:p>
          <a:p>
            <a:pPr algn="l" rtl="0"/>
            <a:r>
              <a:rPr lang="en-US" dirty="0" smtClean="0"/>
              <a:t>Analysis approaches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Sliding Window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2D ICA (Both space and time)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Variable parameter regression</a:t>
            </a:r>
          </a:p>
          <a:p>
            <a:pPr algn="l" rtl="0">
              <a:buNone/>
            </a:pPr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2051720" y="1268760"/>
            <a:ext cx="5616624" cy="1296144"/>
            <a:chOff x="23012400" y="11890809"/>
            <a:chExt cx="13487400" cy="4338997"/>
          </a:xfrm>
        </p:grpSpPr>
        <p:pic>
          <p:nvPicPr>
            <p:cNvPr id="5" name="Content Placeholder 3" descr="brainFromG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2558" y="11890809"/>
              <a:ext cx="2656442" cy="3124200"/>
            </a:xfrm>
            <a:prstGeom prst="rect">
              <a:avLst/>
            </a:prstGeom>
          </p:spPr>
        </p:pic>
        <p:pic>
          <p:nvPicPr>
            <p:cNvPr id="6" name="Content Placeholder 3" descr="brainFromG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98600" y="11890809"/>
              <a:ext cx="2656442" cy="3124200"/>
            </a:xfrm>
            <a:prstGeom prst="rect">
              <a:avLst/>
            </a:prstGeom>
          </p:spPr>
        </p:pic>
        <p:pic>
          <p:nvPicPr>
            <p:cNvPr id="7" name="Content Placeholder 3" descr="brainFromG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9000" y="11890809"/>
              <a:ext cx="2656442" cy="3124200"/>
            </a:xfrm>
            <a:prstGeom prst="rect">
              <a:avLst/>
            </a:prstGeom>
          </p:spPr>
        </p:pic>
        <p:pic>
          <p:nvPicPr>
            <p:cNvPr id="8" name="Content Placeholder 3" descr="brainFromG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00" y="11890809"/>
              <a:ext cx="2656442" cy="3124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3012400" y="15772606"/>
              <a:ext cx="13487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27"/>
            <p:cNvGrpSpPr/>
            <p:nvPr/>
          </p:nvGrpSpPr>
          <p:grpSpPr>
            <a:xfrm>
              <a:off x="27355800" y="12343606"/>
              <a:ext cx="1524000" cy="1981200"/>
              <a:chOff x="8458200" y="13030200"/>
              <a:chExt cx="1524000" cy="1981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0" y="13030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915400" y="14554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458200" y="14097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829800" y="14859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1" name="Group 233"/>
            <p:cNvGrpSpPr/>
            <p:nvPr/>
          </p:nvGrpSpPr>
          <p:grpSpPr>
            <a:xfrm>
              <a:off x="30556200" y="12343606"/>
              <a:ext cx="1524000" cy="1981200"/>
              <a:chOff x="11658600" y="13030200"/>
              <a:chExt cx="1524000" cy="1981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2344400" y="13030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115800" y="14554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1658600" y="14097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030200" y="14859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238"/>
            <p:cNvGrpSpPr/>
            <p:nvPr/>
          </p:nvGrpSpPr>
          <p:grpSpPr>
            <a:xfrm>
              <a:off x="33832800" y="12343606"/>
              <a:ext cx="1524000" cy="1981200"/>
              <a:chOff x="14935200" y="13030200"/>
              <a:chExt cx="1524000" cy="1981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5621000" y="13030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92400" y="14554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4935200" y="14097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306800" y="14859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3" name="Group 243"/>
            <p:cNvGrpSpPr/>
            <p:nvPr/>
          </p:nvGrpSpPr>
          <p:grpSpPr>
            <a:xfrm>
              <a:off x="24079200" y="12419806"/>
              <a:ext cx="1524000" cy="1981200"/>
              <a:chOff x="5181600" y="13106400"/>
              <a:chExt cx="1524000" cy="1981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67400" y="131064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8800" y="146304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181600" y="14173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553200" y="14935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rot="16200000" flipH="1">
              <a:off x="27584400" y="12953206"/>
              <a:ext cx="17526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8247882" y="13692888"/>
              <a:ext cx="2732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7163666" y="12535740"/>
              <a:ext cx="1123950" cy="739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7387641" y="13423200"/>
              <a:ext cx="492033" cy="511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7205033" y="13008723"/>
              <a:ext cx="1577884" cy="247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7508200" y="13486606"/>
              <a:ext cx="1295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0364066" y="12535741"/>
              <a:ext cx="1123950" cy="739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 flipV="1">
              <a:off x="30405433" y="13008724"/>
              <a:ext cx="1577884" cy="247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30667233" y="13489875"/>
              <a:ext cx="403317" cy="434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4933182" y="13746770"/>
              <a:ext cx="2732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24193500" y="13540488"/>
              <a:ext cx="1295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4164924" y="13553282"/>
              <a:ext cx="492033" cy="511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4061401" y="12953207"/>
              <a:ext cx="17526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4724883" y="13692889"/>
              <a:ext cx="2732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33682034" y="13008724"/>
              <a:ext cx="1577884" cy="247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3985201" y="13486607"/>
              <a:ext cx="1295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33662983" y="12630989"/>
              <a:ext cx="1123950" cy="739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33886958" y="13518449"/>
              <a:ext cx="492033" cy="511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tim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32200" y="15243609"/>
              <a:ext cx="990600" cy="9861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Temporally-independent functional modes (</a:t>
            </a:r>
            <a:r>
              <a:rPr lang="en-US" sz="3600" i="1" dirty="0" smtClean="0">
                <a:solidFill>
                  <a:schemeClr val="tx2"/>
                </a:solidFill>
                <a:latin typeface="+mn-lt"/>
              </a:rPr>
              <a:t>TFMs) Smith et. Al. 2012 </a:t>
            </a:r>
            <a:endParaRPr lang="en-US" sz="36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587564"/>
            <a:ext cx="7740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2 dimensional group ICA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Step1:  Spatial ICA – spatial components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Step 2: Temporal ICA is performed on the time courses extracted for the components detected in step 1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Step 3: Spatial maps are generated by Regressing the TFM time courses into the original datasets and averaging the resulting maps across all runs/subjects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Each TFM is discussed anatomically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Requires fMRI with 0.8 </a:t>
            </a:r>
            <a:r>
              <a:rPr lang="en-US" sz="2400" dirty="0" err="1" smtClean="0"/>
              <a:t>secs</a:t>
            </a:r>
            <a:r>
              <a:rPr lang="en-US" sz="2400" dirty="0" smtClean="0"/>
              <a:t> temporal </a:t>
            </a:r>
            <a:br>
              <a:rPr lang="en-US" sz="2400" dirty="0" smtClean="0"/>
            </a:br>
            <a:r>
              <a:rPr lang="en-US" sz="2400" dirty="0" smtClean="0"/>
              <a:t>resolution</a:t>
            </a:r>
            <a:endParaRPr lang="en-US" sz="2400" dirty="0"/>
          </a:p>
        </p:txBody>
      </p:sp>
      <p:pic>
        <p:nvPicPr>
          <p:cNvPr id="7" name="Picture 6" descr="TFM_smi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378" y="3933056"/>
            <a:ext cx="3128993" cy="2619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Spatial maps for TFMs 11 (semantic with default mode system) and </a:t>
            </a:r>
            <a:r>
              <a:rPr lang="fr-FR" b="1" dirty="0" smtClean="0"/>
              <a:t>13 (</a:t>
            </a:r>
            <a:r>
              <a:rPr lang="fr-FR" b="1" dirty="0" err="1" smtClean="0"/>
              <a:t>language</a:t>
            </a:r>
            <a:r>
              <a:rPr lang="fr-FR" b="1" dirty="0" smtClean="0"/>
              <a:t> versus default mode system).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5076056" y="3645024"/>
            <a:ext cx="381642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923928" y="1628800"/>
            <a:ext cx="280831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Our approach – Contiguous Biclustering (</a:t>
            </a:r>
            <a:r>
              <a:rPr lang="en-US" i="1" dirty="0" err="1" smtClean="0">
                <a:solidFill>
                  <a:schemeClr val="tx2"/>
                </a:solidFill>
              </a:rPr>
              <a:t>ConBic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8" name="Picture 7" descr="ConBic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469728"/>
            <a:ext cx="3094655" cy="219963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9672" y="1628800"/>
            <a:ext cx="1667802" cy="11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fmr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1705000"/>
            <a:ext cx="883154" cy="10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347864" y="206084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5936" y="155679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Seed detection in every time window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Find contagious voxel groups with predetermined length of time intervals and high signal similarity.  </a:t>
            </a:r>
          </a:p>
          <a:p>
            <a:pPr algn="l" rtl="0"/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7380312" y="1628800"/>
            <a:ext cx="1505161" cy="1584176"/>
            <a:chOff x="34366200" y="19431000"/>
            <a:chExt cx="3304356" cy="3886202"/>
          </a:xfrm>
        </p:grpSpPr>
        <p:pic>
          <p:nvPicPr>
            <p:cNvPr id="54" name="Picture 53" descr="brainFromG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66200" y="19431000"/>
              <a:ext cx="3304356" cy="3886202"/>
            </a:xfrm>
            <a:prstGeom prst="rect">
              <a:avLst/>
            </a:prstGeom>
            <a:solidFill>
              <a:srgbClr val="00B050"/>
            </a:solidFill>
          </p:spPr>
        </p:pic>
        <p:sp>
          <p:nvSpPr>
            <p:cNvPr id="55" name="Oval 54"/>
            <p:cNvSpPr/>
            <p:nvPr/>
          </p:nvSpPr>
          <p:spPr>
            <a:xfrm flipH="1">
              <a:off x="36118799" y="1996440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34899599" y="20497803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36880800" y="20650200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34594798" y="2148840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36042600" y="20421599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34823400" y="20985483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36804601" y="21107403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35356798" y="22128479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37139881" y="2197608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36652198" y="22631403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36530283" y="2209800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36804601" y="21518879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35356798" y="20223480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35311082" y="2087880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35158680" y="21366482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37292279" y="21290283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36682681" y="20345400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36499800" y="20726399"/>
              <a:ext cx="36001" cy="3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5965244" y="20345397"/>
              <a:ext cx="229759" cy="300762"/>
            </a:xfrm>
            <a:custGeom>
              <a:avLst/>
              <a:gdLst>
                <a:gd name="connsiteX0" fmla="*/ 10633 w 229758"/>
                <a:gd name="connsiteY0" fmla="*/ 34947 h 300761"/>
                <a:gd name="connsiteX1" fmla="*/ 10633 w 229758"/>
                <a:gd name="connsiteY1" fmla="*/ 34947 h 300761"/>
                <a:gd name="connsiteX2" fmla="*/ 95693 w 229758"/>
                <a:gd name="connsiteY2" fmla="*/ 3049 h 300761"/>
                <a:gd name="connsiteX3" fmla="*/ 159489 w 229758"/>
                <a:gd name="connsiteY3" fmla="*/ 13682 h 300761"/>
                <a:gd name="connsiteX4" fmla="*/ 212652 w 229758"/>
                <a:gd name="connsiteY4" fmla="*/ 77477 h 300761"/>
                <a:gd name="connsiteX5" fmla="*/ 180754 w 229758"/>
                <a:gd name="connsiteY5" fmla="*/ 268863 h 300761"/>
                <a:gd name="connsiteX6" fmla="*/ 148856 w 229758"/>
                <a:gd name="connsiteY6" fmla="*/ 290128 h 300761"/>
                <a:gd name="connsiteX7" fmla="*/ 116958 w 229758"/>
                <a:gd name="connsiteY7" fmla="*/ 300761 h 300761"/>
                <a:gd name="connsiteX8" fmla="*/ 53163 w 229758"/>
                <a:gd name="connsiteY8" fmla="*/ 279495 h 300761"/>
                <a:gd name="connsiteX9" fmla="*/ 0 w 229758"/>
                <a:gd name="connsiteY9" fmla="*/ 215700 h 300761"/>
                <a:gd name="connsiteX10" fmla="*/ 10633 w 229758"/>
                <a:gd name="connsiteY10" fmla="*/ 109375 h 300761"/>
                <a:gd name="connsiteX11" fmla="*/ 10633 w 229758"/>
                <a:gd name="connsiteY11" fmla="*/ 34947 h 30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58" h="300761">
                  <a:moveTo>
                    <a:pt x="10633" y="34947"/>
                  </a:moveTo>
                  <a:lnTo>
                    <a:pt x="10633" y="34947"/>
                  </a:lnTo>
                  <a:cubicBezTo>
                    <a:pt x="38986" y="24314"/>
                    <a:pt x="65716" y="7331"/>
                    <a:pt x="95693" y="3049"/>
                  </a:cubicBezTo>
                  <a:cubicBezTo>
                    <a:pt x="117035" y="0"/>
                    <a:pt x="139788" y="4926"/>
                    <a:pt x="159489" y="13682"/>
                  </a:cubicBezTo>
                  <a:cubicBezTo>
                    <a:pt x="178877" y="22299"/>
                    <a:pt x="201355" y="60533"/>
                    <a:pt x="212652" y="77477"/>
                  </a:cubicBezTo>
                  <a:cubicBezTo>
                    <a:pt x="208737" y="136198"/>
                    <a:pt x="229758" y="219859"/>
                    <a:pt x="180754" y="268863"/>
                  </a:cubicBezTo>
                  <a:cubicBezTo>
                    <a:pt x="171718" y="277899"/>
                    <a:pt x="160286" y="284413"/>
                    <a:pt x="148856" y="290128"/>
                  </a:cubicBezTo>
                  <a:cubicBezTo>
                    <a:pt x="138831" y="295140"/>
                    <a:pt x="127591" y="297217"/>
                    <a:pt x="116958" y="300761"/>
                  </a:cubicBezTo>
                  <a:cubicBezTo>
                    <a:pt x="95693" y="293672"/>
                    <a:pt x="65597" y="298146"/>
                    <a:pt x="53163" y="279495"/>
                  </a:cubicBezTo>
                  <a:cubicBezTo>
                    <a:pt x="23557" y="235087"/>
                    <a:pt x="40934" y="256634"/>
                    <a:pt x="0" y="215700"/>
                  </a:cubicBezTo>
                  <a:cubicBezTo>
                    <a:pt x="3544" y="180258"/>
                    <a:pt x="5217" y="144579"/>
                    <a:pt x="10633" y="109375"/>
                  </a:cubicBezTo>
                  <a:cubicBezTo>
                    <a:pt x="26869" y="3844"/>
                    <a:pt x="10633" y="47352"/>
                    <a:pt x="10633" y="34947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158768" y="20116802"/>
              <a:ext cx="426633" cy="309696"/>
            </a:xfrm>
            <a:custGeom>
              <a:avLst/>
              <a:gdLst>
                <a:gd name="connsiteX0" fmla="*/ 387405 w 426634"/>
                <a:gd name="connsiteY0" fmla="*/ 223284 h 309699"/>
                <a:gd name="connsiteX1" fmla="*/ 387405 w 426634"/>
                <a:gd name="connsiteY1" fmla="*/ 223284 h 309699"/>
                <a:gd name="connsiteX2" fmla="*/ 398038 w 426634"/>
                <a:gd name="connsiteY2" fmla="*/ 127591 h 309699"/>
                <a:gd name="connsiteX3" fmla="*/ 398038 w 426634"/>
                <a:gd name="connsiteY3" fmla="*/ 10632 h 309699"/>
                <a:gd name="connsiteX4" fmla="*/ 366140 w 426634"/>
                <a:gd name="connsiteY4" fmla="*/ 0 h 309699"/>
                <a:gd name="connsiteX5" fmla="*/ 227917 w 426634"/>
                <a:gd name="connsiteY5" fmla="*/ 10632 h 309699"/>
                <a:gd name="connsiteX6" fmla="*/ 164122 w 426634"/>
                <a:gd name="connsiteY6" fmla="*/ 31898 h 309699"/>
                <a:gd name="connsiteX7" fmla="*/ 132224 w 426634"/>
                <a:gd name="connsiteY7" fmla="*/ 63795 h 309699"/>
                <a:gd name="connsiteX8" fmla="*/ 89694 w 426634"/>
                <a:gd name="connsiteY8" fmla="*/ 95693 h 309699"/>
                <a:gd name="connsiteX9" fmla="*/ 57796 w 426634"/>
                <a:gd name="connsiteY9" fmla="*/ 138223 h 309699"/>
                <a:gd name="connsiteX10" fmla="*/ 25898 w 426634"/>
                <a:gd name="connsiteY10" fmla="*/ 170121 h 309699"/>
                <a:gd name="connsiteX11" fmla="*/ 25898 w 426634"/>
                <a:gd name="connsiteY11" fmla="*/ 297712 h 309699"/>
                <a:gd name="connsiteX12" fmla="*/ 57796 w 426634"/>
                <a:gd name="connsiteY12" fmla="*/ 308344 h 309699"/>
                <a:gd name="connsiteX13" fmla="*/ 100326 w 426634"/>
                <a:gd name="connsiteY13" fmla="*/ 297712 h 309699"/>
                <a:gd name="connsiteX14" fmla="*/ 174754 w 426634"/>
                <a:gd name="connsiteY14" fmla="*/ 276446 h 309699"/>
                <a:gd name="connsiteX15" fmla="*/ 206652 w 426634"/>
                <a:gd name="connsiteY15" fmla="*/ 255181 h 309699"/>
                <a:gd name="connsiteX16" fmla="*/ 249182 w 426634"/>
                <a:gd name="connsiteY16" fmla="*/ 244549 h 309699"/>
                <a:gd name="connsiteX17" fmla="*/ 312977 w 426634"/>
                <a:gd name="connsiteY17" fmla="*/ 223284 h 309699"/>
                <a:gd name="connsiteX18" fmla="*/ 344875 w 426634"/>
                <a:gd name="connsiteY18" fmla="*/ 212651 h 309699"/>
                <a:gd name="connsiteX19" fmla="*/ 387405 w 426634"/>
                <a:gd name="connsiteY19" fmla="*/ 223284 h 3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6634" h="309699">
                  <a:moveTo>
                    <a:pt x="387405" y="223284"/>
                  </a:moveTo>
                  <a:lnTo>
                    <a:pt x="387405" y="223284"/>
                  </a:lnTo>
                  <a:cubicBezTo>
                    <a:pt x="390949" y="191386"/>
                    <a:pt x="393158" y="159312"/>
                    <a:pt x="398038" y="127591"/>
                  </a:cubicBezTo>
                  <a:cubicBezTo>
                    <a:pt x="405478" y="79232"/>
                    <a:pt x="426634" y="67825"/>
                    <a:pt x="398038" y="10632"/>
                  </a:cubicBezTo>
                  <a:cubicBezTo>
                    <a:pt x="393026" y="607"/>
                    <a:pt x="376773" y="3544"/>
                    <a:pt x="366140" y="0"/>
                  </a:cubicBezTo>
                  <a:cubicBezTo>
                    <a:pt x="320066" y="3544"/>
                    <a:pt x="273562" y="3425"/>
                    <a:pt x="227917" y="10632"/>
                  </a:cubicBezTo>
                  <a:cubicBezTo>
                    <a:pt x="205776" y="14128"/>
                    <a:pt x="164122" y="31898"/>
                    <a:pt x="164122" y="31898"/>
                  </a:cubicBezTo>
                  <a:cubicBezTo>
                    <a:pt x="153489" y="42530"/>
                    <a:pt x="143641" y="54009"/>
                    <a:pt x="132224" y="63795"/>
                  </a:cubicBezTo>
                  <a:cubicBezTo>
                    <a:pt x="118769" y="75328"/>
                    <a:pt x="102225" y="83162"/>
                    <a:pt x="89694" y="95693"/>
                  </a:cubicBezTo>
                  <a:cubicBezTo>
                    <a:pt x="77163" y="108224"/>
                    <a:pt x="69329" y="124768"/>
                    <a:pt x="57796" y="138223"/>
                  </a:cubicBezTo>
                  <a:cubicBezTo>
                    <a:pt x="48010" y="149640"/>
                    <a:pt x="36531" y="159488"/>
                    <a:pt x="25898" y="170121"/>
                  </a:cubicBezTo>
                  <a:cubicBezTo>
                    <a:pt x="10016" y="217769"/>
                    <a:pt x="0" y="232967"/>
                    <a:pt x="25898" y="297712"/>
                  </a:cubicBezTo>
                  <a:cubicBezTo>
                    <a:pt x="30060" y="308118"/>
                    <a:pt x="47163" y="304800"/>
                    <a:pt x="57796" y="308344"/>
                  </a:cubicBezTo>
                  <a:cubicBezTo>
                    <a:pt x="71973" y="304800"/>
                    <a:pt x="86275" y="301726"/>
                    <a:pt x="100326" y="297712"/>
                  </a:cubicBezTo>
                  <a:cubicBezTo>
                    <a:pt x="207141" y="267194"/>
                    <a:pt x="41747" y="309699"/>
                    <a:pt x="174754" y="276446"/>
                  </a:cubicBezTo>
                  <a:cubicBezTo>
                    <a:pt x="185387" y="269358"/>
                    <a:pt x="194906" y="260215"/>
                    <a:pt x="206652" y="255181"/>
                  </a:cubicBezTo>
                  <a:cubicBezTo>
                    <a:pt x="220083" y="249425"/>
                    <a:pt x="235185" y="248748"/>
                    <a:pt x="249182" y="244549"/>
                  </a:cubicBezTo>
                  <a:cubicBezTo>
                    <a:pt x="270652" y="238108"/>
                    <a:pt x="291712" y="230372"/>
                    <a:pt x="312977" y="223284"/>
                  </a:cubicBezTo>
                  <a:cubicBezTo>
                    <a:pt x="323610" y="219740"/>
                    <a:pt x="335549" y="218868"/>
                    <a:pt x="344875" y="212651"/>
                  </a:cubicBezTo>
                  <a:lnTo>
                    <a:pt x="387405" y="223284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016231" y="19905672"/>
              <a:ext cx="283545" cy="192589"/>
            </a:xfrm>
            <a:custGeom>
              <a:avLst/>
              <a:gdLst>
                <a:gd name="connsiteX0" fmla="*/ 83521 w 283546"/>
                <a:gd name="connsiteY0" fmla="*/ 173026 h 192591"/>
                <a:gd name="connsiteX1" fmla="*/ 83521 w 283546"/>
                <a:gd name="connsiteY1" fmla="*/ 173026 h 192591"/>
                <a:gd name="connsiteX2" fmla="*/ 16846 w 283546"/>
                <a:gd name="connsiteY2" fmla="*/ 115876 h 192591"/>
                <a:gd name="connsiteX3" fmla="*/ 16846 w 283546"/>
                <a:gd name="connsiteY3" fmla="*/ 11101 h 192591"/>
                <a:gd name="connsiteX4" fmla="*/ 54946 w 283546"/>
                <a:gd name="connsiteY4" fmla="*/ 1576 h 192591"/>
                <a:gd name="connsiteX5" fmla="*/ 169246 w 283546"/>
                <a:gd name="connsiteY5" fmla="*/ 11101 h 192591"/>
                <a:gd name="connsiteX6" fmla="*/ 197821 w 283546"/>
                <a:gd name="connsiteY6" fmla="*/ 30151 h 192591"/>
                <a:gd name="connsiteX7" fmla="*/ 274021 w 283546"/>
                <a:gd name="connsiteY7" fmla="*/ 115876 h 192591"/>
                <a:gd name="connsiteX8" fmla="*/ 283546 w 283546"/>
                <a:gd name="connsiteY8" fmla="*/ 144451 h 192591"/>
                <a:gd name="connsiteX9" fmla="*/ 254971 w 283546"/>
                <a:gd name="connsiteY9" fmla="*/ 163501 h 192591"/>
                <a:gd name="connsiteX10" fmla="*/ 83521 w 283546"/>
                <a:gd name="connsiteY10" fmla="*/ 173026 h 1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546" h="192591">
                  <a:moveTo>
                    <a:pt x="83521" y="173026"/>
                  </a:moveTo>
                  <a:lnTo>
                    <a:pt x="83521" y="173026"/>
                  </a:lnTo>
                  <a:cubicBezTo>
                    <a:pt x="61296" y="153976"/>
                    <a:pt x="35132" y="138734"/>
                    <a:pt x="16846" y="115876"/>
                  </a:cubicBezTo>
                  <a:cubicBezTo>
                    <a:pt x="0" y="94818"/>
                    <a:pt x="8687" y="24155"/>
                    <a:pt x="16846" y="11101"/>
                  </a:cubicBezTo>
                  <a:cubicBezTo>
                    <a:pt x="23784" y="0"/>
                    <a:pt x="42246" y="4751"/>
                    <a:pt x="54946" y="1576"/>
                  </a:cubicBezTo>
                  <a:cubicBezTo>
                    <a:pt x="93046" y="4751"/>
                    <a:pt x="131756" y="3603"/>
                    <a:pt x="169246" y="11101"/>
                  </a:cubicBezTo>
                  <a:cubicBezTo>
                    <a:pt x="180471" y="13346"/>
                    <a:pt x="189265" y="22546"/>
                    <a:pt x="197821" y="30151"/>
                  </a:cubicBezTo>
                  <a:cubicBezTo>
                    <a:pt x="220541" y="50346"/>
                    <a:pt x="258097" y="84027"/>
                    <a:pt x="274021" y="115876"/>
                  </a:cubicBezTo>
                  <a:cubicBezTo>
                    <a:pt x="278511" y="124856"/>
                    <a:pt x="280371" y="134926"/>
                    <a:pt x="283546" y="144451"/>
                  </a:cubicBezTo>
                  <a:cubicBezTo>
                    <a:pt x="274021" y="150801"/>
                    <a:pt x="265432" y="158852"/>
                    <a:pt x="254971" y="163501"/>
                  </a:cubicBezTo>
                  <a:cubicBezTo>
                    <a:pt x="189518" y="192591"/>
                    <a:pt x="112096" y="171439"/>
                    <a:pt x="83521" y="173026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6433129" y="20429026"/>
              <a:ext cx="292851" cy="454029"/>
            </a:xfrm>
            <a:custGeom>
              <a:avLst/>
              <a:gdLst>
                <a:gd name="connsiteX0" fmla="*/ 19050 w 292851"/>
                <a:gd name="connsiteY0" fmla="*/ 240221 h 454029"/>
                <a:gd name="connsiteX1" fmla="*/ 19050 w 292851"/>
                <a:gd name="connsiteY1" fmla="*/ 240221 h 454029"/>
                <a:gd name="connsiteX2" fmla="*/ 28575 w 292851"/>
                <a:gd name="connsiteY2" fmla="*/ 144971 h 454029"/>
                <a:gd name="connsiteX3" fmla="*/ 47625 w 292851"/>
                <a:gd name="connsiteY3" fmla="*/ 116396 h 454029"/>
                <a:gd name="connsiteX4" fmla="*/ 95250 w 292851"/>
                <a:gd name="connsiteY4" fmla="*/ 40196 h 454029"/>
                <a:gd name="connsiteX5" fmla="*/ 114300 w 292851"/>
                <a:gd name="connsiteY5" fmla="*/ 11621 h 454029"/>
                <a:gd name="connsiteX6" fmla="*/ 238125 w 292851"/>
                <a:gd name="connsiteY6" fmla="*/ 49721 h 454029"/>
                <a:gd name="connsiteX7" fmla="*/ 257175 w 292851"/>
                <a:gd name="connsiteY7" fmla="*/ 78296 h 454029"/>
                <a:gd name="connsiteX8" fmla="*/ 285750 w 292851"/>
                <a:gd name="connsiteY8" fmla="*/ 287846 h 454029"/>
                <a:gd name="connsiteX9" fmla="*/ 276225 w 292851"/>
                <a:gd name="connsiteY9" fmla="*/ 392621 h 454029"/>
                <a:gd name="connsiteX10" fmla="*/ 219075 w 292851"/>
                <a:gd name="connsiteY10" fmla="*/ 411671 h 454029"/>
                <a:gd name="connsiteX11" fmla="*/ 161925 w 292851"/>
                <a:gd name="connsiteY11" fmla="*/ 430721 h 454029"/>
                <a:gd name="connsiteX12" fmla="*/ 133350 w 292851"/>
                <a:gd name="connsiteY12" fmla="*/ 440246 h 454029"/>
                <a:gd name="connsiteX13" fmla="*/ 95250 w 292851"/>
                <a:gd name="connsiteY13" fmla="*/ 449771 h 454029"/>
                <a:gd name="connsiteX14" fmla="*/ 28575 w 292851"/>
                <a:gd name="connsiteY14" fmla="*/ 440246 h 454029"/>
                <a:gd name="connsiteX15" fmla="*/ 9525 w 292851"/>
                <a:gd name="connsiteY15" fmla="*/ 383096 h 454029"/>
                <a:gd name="connsiteX16" fmla="*/ 0 w 292851"/>
                <a:gd name="connsiteY16" fmla="*/ 354521 h 454029"/>
                <a:gd name="connsiteX17" fmla="*/ 19050 w 292851"/>
                <a:gd name="connsiteY17" fmla="*/ 240221 h 45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2851" h="454029">
                  <a:moveTo>
                    <a:pt x="19050" y="240221"/>
                  </a:moveTo>
                  <a:lnTo>
                    <a:pt x="19050" y="240221"/>
                  </a:lnTo>
                  <a:cubicBezTo>
                    <a:pt x="22225" y="208471"/>
                    <a:pt x="21400" y="176062"/>
                    <a:pt x="28575" y="144971"/>
                  </a:cubicBezTo>
                  <a:cubicBezTo>
                    <a:pt x="31149" y="133817"/>
                    <a:pt x="42976" y="126857"/>
                    <a:pt x="47625" y="116396"/>
                  </a:cubicBezTo>
                  <a:cubicBezTo>
                    <a:pt x="81034" y="41227"/>
                    <a:pt x="43845" y="74466"/>
                    <a:pt x="95250" y="40196"/>
                  </a:cubicBezTo>
                  <a:cubicBezTo>
                    <a:pt x="101600" y="30671"/>
                    <a:pt x="103008" y="13503"/>
                    <a:pt x="114300" y="11621"/>
                  </a:cubicBezTo>
                  <a:cubicBezTo>
                    <a:pt x="184026" y="0"/>
                    <a:pt x="203421" y="8076"/>
                    <a:pt x="238125" y="49721"/>
                  </a:cubicBezTo>
                  <a:cubicBezTo>
                    <a:pt x="245454" y="58515"/>
                    <a:pt x="250825" y="68771"/>
                    <a:pt x="257175" y="78296"/>
                  </a:cubicBezTo>
                  <a:cubicBezTo>
                    <a:pt x="277671" y="262757"/>
                    <a:pt x="262279" y="193961"/>
                    <a:pt x="285750" y="287846"/>
                  </a:cubicBezTo>
                  <a:cubicBezTo>
                    <a:pt x="282575" y="322771"/>
                    <a:pt x="292851" y="361744"/>
                    <a:pt x="276225" y="392621"/>
                  </a:cubicBezTo>
                  <a:cubicBezTo>
                    <a:pt x="266705" y="410301"/>
                    <a:pt x="238125" y="405321"/>
                    <a:pt x="219075" y="411671"/>
                  </a:cubicBezTo>
                  <a:lnTo>
                    <a:pt x="161925" y="430721"/>
                  </a:lnTo>
                  <a:cubicBezTo>
                    <a:pt x="152400" y="433896"/>
                    <a:pt x="143090" y="437811"/>
                    <a:pt x="133350" y="440246"/>
                  </a:cubicBezTo>
                  <a:lnTo>
                    <a:pt x="95250" y="449771"/>
                  </a:lnTo>
                  <a:cubicBezTo>
                    <a:pt x="73025" y="446596"/>
                    <a:pt x="46296" y="454029"/>
                    <a:pt x="28575" y="440246"/>
                  </a:cubicBezTo>
                  <a:cubicBezTo>
                    <a:pt x="12724" y="427918"/>
                    <a:pt x="15875" y="402146"/>
                    <a:pt x="9525" y="383096"/>
                  </a:cubicBezTo>
                  <a:lnTo>
                    <a:pt x="0" y="354521"/>
                  </a:lnTo>
                  <a:cubicBezTo>
                    <a:pt x="11278" y="253018"/>
                    <a:pt x="15875" y="259271"/>
                    <a:pt x="19050" y="240221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823400" y="20431125"/>
              <a:ext cx="248081" cy="308429"/>
            </a:xfrm>
            <a:custGeom>
              <a:avLst/>
              <a:gdLst>
                <a:gd name="connsiteX0" fmla="*/ 0 w 248081"/>
                <a:gd name="connsiteY0" fmla="*/ 47625 h 308431"/>
                <a:gd name="connsiteX1" fmla="*/ 0 w 248081"/>
                <a:gd name="connsiteY1" fmla="*/ 47625 h 308431"/>
                <a:gd name="connsiteX2" fmla="*/ 76200 w 248081"/>
                <a:gd name="connsiteY2" fmla="*/ 9525 h 308431"/>
                <a:gd name="connsiteX3" fmla="*/ 104775 w 248081"/>
                <a:gd name="connsiteY3" fmla="*/ 0 h 308431"/>
                <a:gd name="connsiteX4" fmla="*/ 152400 w 248081"/>
                <a:gd name="connsiteY4" fmla="*/ 9525 h 308431"/>
                <a:gd name="connsiteX5" fmla="*/ 171450 w 248081"/>
                <a:gd name="connsiteY5" fmla="*/ 85725 h 308431"/>
                <a:gd name="connsiteX6" fmla="*/ 190500 w 248081"/>
                <a:gd name="connsiteY6" fmla="*/ 114300 h 308431"/>
                <a:gd name="connsiteX7" fmla="*/ 133350 w 248081"/>
                <a:gd name="connsiteY7" fmla="*/ 142875 h 308431"/>
                <a:gd name="connsiteX8" fmla="*/ 161925 w 248081"/>
                <a:gd name="connsiteY8" fmla="*/ 209550 h 308431"/>
                <a:gd name="connsiteX9" fmla="*/ 247650 w 248081"/>
                <a:gd name="connsiteY9" fmla="*/ 228600 h 308431"/>
                <a:gd name="connsiteX10" fmla="*/ 190500 w 248081"/>
                <a:gd name="connsiteY10" fmla="*/ 295275 h 308431"/>
                <a:gd name="connsiteX11" fmla="*/ 133350 w 248081"/>
                <a:gd name="connsiteY11" fmla="*/ 257175 h 308431"/>
                <a:gd name="connsiteX12" fmla="*/ 104775 w 248081"/>
                <a:gd name="connsiteY12" fmla="*/ 247650 h 308431"/>
                <a:gd name="connsiteX13" fmla="*/ 28575 w 248081"/>
                <a:gd name="connsiteY13" fmla="*/ 238125 h 308431"/>
                <a:gd name="connsiteX14" fmla="*/ 0 w 248081"/>
                <a:gd name="connsiteY14" fmla="*/ 47625 h 30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081" h="308431">
                  <a:moveTo>
                    <a:pt x="0" y="47625"/>
                  </a:moveTo>
                  <a:lnTo>
                    <a:pt x="0" y="47625"/>
                  </a:lnTo>
                  <a:cubicBezTo>
                    <a:pt x="25400" y="34925"/>
                    <a:pt x="50347" y="21276"/>
                    <a:pt x="76200" y="9525"/>
                  </a:cubicBezTo>
                  <a:cubicBezTo>
                    <a:pt x="85340" y="5370"/>
                    <a:pt x="94735" y="0"/>
                    <a:pt x="104775" y="0"/>
                  </a:cubicBezTo>
                  <a:cubicBezTo>
                    <a:pt x="120964" y="0"/>
                    <a:pt x="136525" y="6350"/>
                    <a:pt x="152400" y="9525"/>
                  </a:cubicBezTo>
                  <a:cubicBezTo>
                    <a:pt x="156023" y="27639"/>
                    <a:pt x="161687" y="66199"/>
                    <a:pt x="171450" y="85725"/>
                  </a:cubicBezTo>
                  <a:cubicBezTo>
                    <a:pt x="176570" y="95964"/>
                    <a:pt x="184150" y="104775"/>
                    <a:pt x="190500" y="114300"/>
                  </a:cubicBezTo>
                  <a:cubicBezTo>
                    <a:pt x="179405" y="117998"/>
                    <a:pt x="137966" y="129027"/>
                    <a:pt x="133350" y="142875"/>
                  </a:cubicBezTo>
                  <a:cubicBezTo>
                    <a:pt x="129005" y="155910"/>
                    <a:pt x="150170" y="201714"/>
                    <a:pt x="161925" y="209550"/>
                  </a:cubicBezTo>
                  <a:cubicBezTo>
                    <a:pt x="167690" y="213393"/>
                    <a:pt x="246600" y="228390"/>
                    <a:pt x="247650" y="228600"/>
                  </a:cubicBezTo>
                  <a:cubicBezTo>
                    <a:pt x="224460" y="298169"/>
                    <a:pt x="248081" y="280880"/>
                    <a:pt x="190500" y="295275"/>
                  </a:cubicBezTo>
                  <a:cubicBezTo>
                    <a:pt x="73996" y="271974"/>
                    <a:pt x="184606" y="308431"/>
                    <a:pt x="133350" y="257175"/>
                  </a:cubicBezTo>
                  <a:cubicBezTo>
                    <a:pt x="126250" y="250075"/>
                    <a:pt x="114653" y="249446"/>
                    <a:pt x="104775" y="247650"/>
                  </a:cubicBezTo>
                  <a:cubicBezTo>
                    <a:pt x="79590" y="243071"/>
                    <a:pt x="53975" y="241300"/>
                    <a:pt x="28575" y="238125"/>
                  </a:cubicBezTo>
                  <a:cubicBezTo>
                    <a:pt x="18748" y="31757"/>
                    <a:pt x="4762" y="79375"/>
                    <a:pt x="0" y="4762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4561355" y="21383621"/>
              <a:ext cx="276316" cy="361952"/>
            </a:xfrm>
            <a:custGeom>
              <a:avLst/>
              <a:gdLst>
                <a:gd name="connsiteX0" fmla="*/ 109645 w 276315"/>
                <a:gd name="connsiteY0" fmla="*/ 0 h 361950"/>
                <a:gd name="connsiteX1" fmla="*/ 109645 w 276315"/>
                <a:gd name="connsiteY1" fmla="*/ 0 h 361950"/>
                <a:gd name="connsiteX2" fmla="*/ 33445 w 276315"/>
                <a:gd name="connsiteY2" fmla="*/ 28575 h 361950"/>
                <a:gd name="connsiteX3" fmla="*/ 23920 w 276315"/>
                <a:gd name="connsiteY3" fmla="*/ 57150 h 361950"/>
                <a:gd name="connsiteX4" fmla="*/ 4870 w 276315"/>
                <a:gd name="connsiteY4" fmla="*/ 123825 h 361950"/>
                <a:gd name="connsiteX5" fmla="*/ 14395 w 276315"/>
                <a:gd name="connsiteY5" fmla="*/ 171450 h 361950"/>
                <a:gd name="connsiteX6" fmla="*/ 62020 w 276315"/>
                <a:gd name="connsiteY6" fmla="*/ 219075 h 361950"/>
                <a:gd name="connsiteX7" fmla="*/ 147745 w 276315"/>
                <a:gd name="connsiteY7" fmla="*/ 228600 h 361950"/>
                <a:gd name="connsiteX8" fmla="*/ 166795 w 276315"/>
                <a:gd name="connsiteY8" fmla="*/ 295275 h 361950"/>
                <a:gd name="connsiteX9" fmla="*/ 176320 w 276315"/>
                <a:gd name="connsiteY9" fmla="*/ 361950 h 361950"/>
                <a:gd name="connsiteX10" fmla="*/ 233470 w 276315"/>
                <a:gd name="connsiteY10" fmla="*/ 352425 h 361950"/>
                <a:gd name="connsiteX11" fmla="*/ 262045 w 276315"/>
                <a:gd name="connsiteY11" fmla="*/ 342900 h 361950"/>
                <a:gd name="connsiteX12" fmla="*/ 271570 w 276315"/>
                <a:gd name="connsiteY12" fmla="*/ 314325 h 361950"/>
                <a:gd name="connsiteX13" fmla="*/ 262045 w 276315"/>
                <a:gd name="connsiteY13" fmla="*/ 219075 h 361950"/>
                <a:gd name="connsiteX14" fmla="*/ 204895 w 276315"/>
                <a:gd name="connsiteY14" fmla="*/ 180975 h 361950"/>
                <a:gd name="connsiteX15" fmla="*/ 147745 w 276315"/>
                <a:gd name="connsiteY15" fmla="*/ 152400 h 361950"/>
                <a:gd name="connsiteX16" fmla="*/ 90595 w 276315"/>
                <a:gd name="connsiteY16" fmla="*/ 123825 h 361950"/>
                <a:gd name="connsiteX17" fmla="*/ 81070 w 276315"/>
                <a:gd name="connsiteY17" fmla="*/ 57150 h 361950"/>
                <a:gd name="connsiteX18" fmla="*/ 109645 w 276315"/>
                <a:gd name="connsiteY18" fmla="*/ 47625 h 361950"/>
                <a:gd name="connsiteX19" fmla="*/ 109645 w 276315"/>
                <a:gd name="connsiteY19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315" h="361950">
                  <a:moveTo>
                    <a:pt x="109645" y="0"/>
                  </a:moveTo>
                  <a:lnTo>
                    <a:pt x="109645" y="0"/>
                  </a:lnTo>
                  <a:cubicBezTo>
                    <a:pt x="84245" y="9525"/>
                    <a:pt x="56016" y="13528"/>
                    <a:pt x="33445" y="28575"/>
                  </a:cubicBezTo>
                  <a:cubicBezTo>
                    <a:pt x="25091" y="34144"/>
                    <a:pt x="26678" y="47496"/>
                    <a:pt x="23920" y="57150"/>
                  </a:cubicBezTo>
                  <a:cubicBezTo>
                    <a:pt x="0" y="140871"/>
                    <a:pt x="27708" y="55312"/>
                    <a:pt x="4870" y="123825"/>
                  </a:cubicBezTo>
                  <a:cubicBezTo>
                    <a:pt x="8045" y="139700"/>
                    <a:pt x="8711" y="156291"/>
                    <a:pt x="14395" y="171450"/>
                  </a:cubicBezTo>
                  <a:cubicBezTo>
                    <a:pt x="20964" y="188967"/>
                    <a:pt x="42751" y="214258"/>
                    <a:pt x="62020" y="219075"/>
                  </a:cubicBezTo>
                  <a:cubicBezTo>
                    <a:pt x="89912" y="226048"/>
                    <a:pt x="119170" y="225425"/>
                    <a:pt x="147745" y="228600"/>
                  </a:cubicBezTo>
                  <a:cubicBezTo>
                    <a:pt x="155906" y="253083"/>
                    <a:pt x="162011" y="268963"/>
                    <a:pt x="166795" y="295275"/>
                  </a:cubicBezTo>
                  <a:cubicBezTo>
                    <a:pt x="170811" y="317364"/>
                    <a:pt x="173145" y="339725"/>
                    <a:pt x="176320" y="361950"/>
                  </a:cubicBezTo>
                  <a:cubicBezTo>
                    <a:pt x="195370" y="358775"/>
                    <a:pt x="214617" y="356615"/>
                    <a:pt x="233470" y="352425"/>
                  </a:cubicBezTo>
                  <a:cubicBezTo>
                    <a:pt x="243271" y="350247"/>
                    <a:pt x="254945" y="350000"/>
                    <a:pt x="262045" y="342900"/>
                  </a:cubicBezTo>
                  <a:cubicBezTo>
                    <a:pt x="269145" y="335800"/>
                    <a:pt x="268395" y="323850"/>
                    <a:pt x="271570" y="314325"/>
                  </a:cubicBezTo>
                  <a:cubicBezTo>
                    <a:pt x="268395" y="282575"/>
                    <a:pt x="276315" y="247615"/>
                    <a:pt x="262045" y="219075"/>
                  </a:cubicBezTo>
                  <a:cubicBezTo>
                    <a:pt x="251806" y="198597"/>
                    <a:pt x="226615" y="188215"/>
                    <a:pt x="204895" y="180975"/>
                  </a:cubicBezTo>
                  <a:cubicBezTo>
                    <a:pt x="133071" y="157034"/>
                    <a:pt x="221603" y="189329"/>
                    <a:pt x="147745" y="152400"/>
                  </a:cubicBezTo>
                  <a:cubicBezTo>
                    <a:pt x="68875" y="112965"/>
                    <a:pt x="172487" y="178420"/>
                    <a:pt x="90595" y="123825"/>
                  </a:cubicBezTo>
                  <a:cubicBezTo>
                    <a:pt x="75041" y="100494"/>
                    <a:pt x="56467" y="87904"/>
                    <a:pt x="81070" y="57150"/>
                  </a:cubicBezTo>
                  <a:cubicBezTo>
                    <a:pt x="87342" y="49310"/>
                    <a:pt x="100120" y="50800"/>
                    <a:pt x="109645" y="47625"/>
                  </a:cubicBezTo>
                  <a:cubicBezTo>
                    <a:pt x="122010" y="10531"/>
                    <a:pt x="109645" y="7937"/>
                    <a:pt x="109645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5156777" y="20774024"/>
              <a:ext cx="333375" cy="419098"/>
            </a:xfrm>
            <a:custGeom>
              <a:avLst/>
              <a:gdLst>
                <a:gd name="connsiteX0" fmla="*/ 0 w 333375"/>
                <a:gd name="connsiteY0" fmla="*/ 276225 h 419100"/>
                <a:gd name="connsiteX1" fmla="*/ 0 w 333375"/>
                <a:gd name="connsiteY1" fmla="*/ 276225 h 419100"/>
                <a:gd name="connsiteX2" fmla="*/ 9525 w 333375"/>
                <a:gd name="connsiteY2" fmla="*/ 133350 h 419100"/>
                <a:gd name="connsiteX3" fmla="*/ 28575 w 333375"/>
                <a:gd name="connsiteY3" fmla="*/ 76200 h 419100"/>
                <a:gd name="connsiteX4" fmla="*/ 85725 w 333375"/>
                <a:gd name="connsiteY4" fmla="*/ 38100 h 419100"/>
                <a:gd name="connsiteX5" fmla="*/ 142875 w 333375"/>
                <a:gd name="connsiteY5" fmla="*/ 19050 h 419100"/>
                <a:gd name="connsiteX6" fmla="*/ 171450 w 333375"/>
                <a:gd name="connsiteY6" fmla="*/ 9525 h 419100"/>
                <a:gd name="connsiteX7" fmla="*/ 209550 w 333375"/>
                <a:gd name="connsiteY7" fmla="*/ 0 h 419100"/>
                <a:gd name="connsiteX8" fmla="*/ 304800 w 333375"/>
                <a:gd name="connsiteY8" fmla="*/ 28575 h 419100"/>
                <a:gd name="connsiteX9" fmla="*/ 333375 w 333375"/>
                <a:gd name="connsiteY9" fmla="*/ 142875 h 419100"/>
                <a:gd name="connsiteX10" fmla="*/ 314325 w 333375"/>
                <a:gd name="connsiteY10" fmla="*/ 247650 h 419100"/>
                <a:gd name="connsiteX11" fmla="*/ 276225 w 333375"/>
                <a:gd name="connsiteY11" fmla="*/ 304800 h 419100"/>
                <a:gd name="connsiteX12" fmla="*/ 266700 w 333375"/>
                <a:gd name="connsiteY12" fmla="*/ 333375 h 419100"/>
                <a:gd name="connsiteX13" fmla="*/ 209550 w 333375"/>
                <a:gd name="connsiteY13" fmla="*/ 361950 h 419100"/>
                <a:gd name="connsiteX14" fmla="*/ 190500 w 333375"/>
                <a:gd name="connsiteY14" fmla="*/ 390525 h 419100"/>
                <a:gd name="connsiteX15" fmla="*/ 95250 w 333375"/>
                <a:gd name="connsiteY15" fmla="*/ 419100 h 419100"/>
                <a:gd name="connsiteX16" fmla="*/ 66675 w 333375"/>
                <a:gd name="connsiteY16" fmla="*/ 409575 h 419100"/>
                <a:gd name="connsiteX17" fmla="*/ 47625 w 333375"/>
                <a:gd name="connsiteY17" fmla="*/ 342900 h 419100"/>
                <a:gd name="connsiteX18" fmla="*/ 28575 w 333375"/>
                <a:gd name="connsiteY18" fmla="*/ 285750 h 419100"/>
                <a:gd name="connsiteX19" fmla="*/ 0 w 333375"/>
                <a:gd name="connsiteY19" fmla="*/ 276225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375" h="419100">
                  <a:moveTo>
                    <a:pt x="0" y="276225"/>
                  </a:moveTo>
                  <a:lnTo>
                    <a:pt x="0" y="276225"/>
                  </a:lnTo>
                  <a:cubicBezTo>
                    <a:pt x="3175" y="228600"/>
                    <a:pt x="2775" y="180601"/>
                    <a:pt x="9525" y="133350"/>
                  </a:cubicBezTo>
                  <a:cubicBezTo>
                    <a:pt x="12365" y="113471"/>
                    <a:pt x="11867" y="87339"/>
                    <a:pt x="28575" y="76200"/>
                  </a:cubicBezTo>
                  <a:cubicBezTo>
                    <a:pt x="47625" y="63500"/>
                    <a:pt x="64005" y="45340"/>
                    <a:pt x="85725" y="38100"/>
                  </a:cubicBezTo>
                  <a:lnTo>
                    <a:pt x="142875" y="19050"/>
                  </a:lnTo>
                  <a:cubicBezTo>
                    <a:pt x="152400" y="15875"/>
                    <a:pt x="161710" y="11960"/>
                    <a:pt x="171450" y="9525"/>
                  </a:cubicBezTo>
                  <a:lnTo>
                    <a:pt x="209550" y="0"/>
                  </a:lnTo>
                  <a:cubicBezTo>
                    <a:pt x="226908" y="2893"/>
                    <a:pt x="288979" y="7480"/>
                    <a:pt x="304800" y="28575"/>
                  </a:cubicBezTo>
                  <a:cubicBezTo>
                    <a:pt x="320973" y="50138"/>
                    <a:pt x="329190" y="117765"/>
                    <a:pt x="333375" y="142875"/>
                  </a:cubicBezTo>
                  <a:cubicBezTo>
                    <a:pt x="331299" y="159482"/>
                    <a:pt x="328534" y="222073"/>
                    <a:pt x="314325" y="247650"/>
                  </a:cubicBezTo>
                  <a:cubicBezTo>
                    <a:pt x="303206" y="267664"/>
                    <a:pt x="283465" y="283080"/>
                    <a:pt x="276225" y="304800"/>
                  </a:cubicBezTo>
                  <a:cubicBezTo>
                    <a:pt x="273050" y="314325"/>
                    <a:pt x="272972" y="325535"/>
                    <a:pt x="266700" y="333375"/>
                  </a:cubicBezTo>
                  <a:cubicBezTo>
                    <a:pt x="253271" y="350161"/>
                    <a:pt x="228374" y="355675"/>
                    <a:pt x="209550" y="361950"/>
                  </a:cubicBezTo>
                  <a:cubicBezTo>
                    <a:pt x="203200" y="371475"/>
                    <a:pt x="200208" y="384458"/>
                    <a:pt x="190500" y="390525"/>
                  </a:cubicBezTo>
                  <a:cubicBezTo>
                    <a:pt x="175040" y="400187"/>
                    <a:pt x="117556" y="413524"/>
                    <a:pt x="95250" y="419100"/>
                  </a:cubicBezTo>
                  <a:cubicBezTo>
                    <a:pt x="85725" y="415925"/>
                    <a:pt x="73775" y="416675"/>
                    <a:pt x="66675" y="409575"/>
                  </a:cubicBezTo>
                  <a:cubicBezTo>
                    <a:pt x="62102" y="405002"/>
                    <a:pt x="47731" y="343253"/>
                    <a:pt x="47625" y="342900"/>
                  </a:cubicBezTo>
                  <a:cubicBezTo>
                    <a:pt x="41855" y="323666"/>
                    <a:pt x="47625" y="292100"/>
                    <a:pt x="28575" y="285750"/>
                  </a:cubicBezTo>
                  <a:lnTo>
                    <a:pt x="0" y="276225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5052002" y="21183602"/>
              <a:ext cx="323849" cy="371475"/>
            </a:xfrm>
            <a:custGeom>
              <a:avLst/>
              <a:gdLst>
                <a:gd name="connsiteX0" fmla="*/ 257175 w 323850"/>
                <a:gd name="connsiteY0" fmla="*/ 276225 h 552450"/>
                <a:gd name="connsiteX1" fmla="*/ 257175 w 323850"/>
                <a:gd name="connsiteY1" fmla="*/ 276225 h 552450"/>
                <a:gd name="connsiteX2" fmla="*/ 209550 w 323850"/>
                <a:gd name="connsiteY2" fmla="*/ 342900 h 552450"/>
                <a:gd name="connsiteX3" fmla="*/ 190500 w 323850"/>
                <a:gd name="connsiteY3" fmla="*/ 400050 h 552450"/>
                <a:gd name="connsiteX4" fmla="*/ 180975 w 323850"/>
                <a:gd name="connsiteY4" fmla="*/ 428625 h 552450"/>
                <a:gd name="connsiteX5" fmla="*/ 171450 w 323850"/>
                <a:gd name="connsiteY5" fmla="*/ 457200 h 552450"/>
                <a:gd name="connsiteX6" fmla="*/ 161925 w 323850"/>
                <a:gd name="connsiteY6" fmla="*/ 504825 h 552450"/>
                <a:gd name="connsiteX7" fmla="*/ 142875 w 323850"/>
                <a:gd name="connsiteY7" fmla="*/ 533400 h 552450"/>
                <a:gd name="connsiteX8" fmla="*/ 85725 w 323850"/>
                <a:gd name="connsiteY8" fmla="*/ 552450 h 552450"/>
                <a:gd name="connsiteX9" fmla="*/ 47625 w 323850"/>
                <a:gd name="connsiteY9" fmla="*/ 542925 h 552450"/>
                <a:gd name="connsiteX10" fmla="*/ 0 w 323850"/>
                <a:gd name="connsiteY10" fmla="*/ 457200 h 552450"/>
                <a:gd name="connsiteX11" fmla="*/ 9525 w 323850"/>
                <a:gd name="connsiteY11" fmla="*/ 342900 h 552450"/>
                <a:gd name="connsiteX12" fmla="*/ 28575 w 323850"/>
                <a:gd name="connsiteY12" fmla="*/ 314325 h 552450"/>
                <a:gd name="connsiteX13" fmla="*/ 85725 w 323850"/>
                <a:gd name="connsiteY13" fmla="*/ 247650 h 552450"/>
                <a:gd name="connsiteX14" fmla="*/ 114300 w 323850"/>
                <a:gd name="connsiteY14" fmla="*/ 228600 h 552450"/>
                <a:gd name="connsiteX15" fmla="*/ 152400 w 323850"/>
                <a:gd name="connsiteY15" fmla="*/ 171450 h 552450"/>
                <a:gd name="connsiteX16" fmla="*/ 171450 w 323850"/>
                <a:gd name="connsiteY16" fmla="*/ 142875 h 552450"/>
                <a:gd name="connsiteX17" fmla="*/ 190500 w 323850"/>
                <a:gd name="connsiteY17" fmla="*/ 85725 h 552450"/>
                <a:gd name="connsiteX18" fmla="*/ 200025 w 323850"/>
                <a:gd name="connsiteY18" fmla="*/ 47625 h 552450"/>
                <a:gd name="connsiteX19" fmla="*/ 219075 w 323850"/>
                <a:gd name="connsiteY19" fmla="*/ 19050 h 552450"/>
                <a:gd name="connsiteX20" fmla="*/ 276225 w 323850"/>
                <a:gd name="connsiteY20" fmla="*/ 0 h 552450"/>
                <a:gd name="connsiteX21" fmla="*/ 304800 w 323850"/>
                <a:gd name="connsiteY21" fmla="*/ 9525 h 552450"/>
                <a:gd name="connsiteX22" fmla="*/ 314325 w 323850"/>
                <a:gd name="connsiteY22" fmla="*/ 38100 h 552450"/>
                <a:gd name="connsiteX23" fmla="*/ 323850 w 323850"/>
                <a:gd name="connsiteY23" fmla="*/ 85725 h 552450"/>
                <a:gd name="connsiteX24" fmla="*/ 314325 w 323850"/>
                <a:gd name="connsiteY24" fmla="*/ 180975 h 552450"/>
                <a:gd name="connsiteX25" fmla="*/ 276225 w 323850"/>
                <a:gd name="connsiteY25" fmla="*/ 247650 h 552450"/>
                <a:gd name="connsiteX26" fmla="*/ 257175 w 323850"/>
                <a:gd name="connsiteY26" fmla="*/ 27622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3850" h="552450">
                  <a:moveTo>
                    <a:pt x="257175" y="276225"/>
                  </a:moveTo>
                  <a:lnTo>
                    <a:pt x="257175" y="276225"/>
                  </a:lnTo>
                  <a:cubicBezTo>
                    <a:pt x="241300" y="298450"/>
                    <a:pt x="222499" y="318852"/>
                    <a:pt x="209550" y="342900"/>
                  </a:cubicBezTo>
                  <a:cubicBezTo>
                    <a:pt x="200030" y="360580"/>
                    <a:pt x="196850" y="381000"/>
                    <a:pt x="190500" y="400050"/>
                  </a:cubicBezTo>
                  <a:lnTo>
                    <a:pt x="180975" y="428625"/>
                  </a:lnTo>
                  <a:cubicBezTo>
                    <a:pt x="177800" y="438150"/>
                    <a:pt x="173419" y="447355"/>
                    <a:pt x="171450" y="457200"/>
                  </a:cubicBezTo>
                  <a:cubicBezTo>
                    <a:pt x="168275" y="473075"/>
                    <a:pt x="167609" y="489666"/>
                    <a:pt x="161925" y="504825"/>
                  </a:cubicBezTo>
                  <a:cubicBezTo>
                    <a:pt x="157905" y="515544"/>
                    <a:pt x="152583" y="527333"/>
                    <a:pt x="142875" y="533400"/>
                  </a:cubicBezTo>
                  <a:cubicBezTo>
                    <a:pt x="125847" y="544043"/>
                    <a:pt x="85725" y="552450"/>
                    <a:pt x="85725" y="552450"/>
                  </a:cubicBezTo>
                  <a:cubicBezTo>
                    <a:pt x="73025" y="549275"/>
                    <a:pt x="57477" y="551545"/>
                    <a:pt x="47625" y="542925"/>
                  </a:cubicBezTo>
                  <a:cubicBezTo>
                    <a:pt x="16800" y="515953"/>
                    <a:pt x="11133" y="490598"/>
                    <a:pt x="0" y="457200"/>
                  </a:cubicBezTo>
                  <a:cubicBezTo>
                    <a:pt x="3175" y="419100"/>
                    <a:pt x="2027" y="380390"/>
                    <a:pt x="9525" y="342900"/>
                  </a:cubicBezTo>
                  <a:cubicBezTo>
                    <a:pt x="11770" y="331675"/>
                    <a:pt x="21921" y="323640"/>
                    <a:pt x="28575" y="314325"/>
                  </a:cubicBezTo>
                  <a:cubicBezTo>
                    <a:pt x="47124" y="288356"/>
                    <a:pt x="61290" y="268012"/>
                    <a:pt x="85725" y="247650"/>
                  </a:cubicBezTo>
                  <a:cubicBezTo>
                    <a:pt x="94519" y="240321"/>
                    <a:pt x="104775" y="234950"/>
                    <a:pt x="114300" y="228600"/>
                  </a:cubicBezTo>
                  <a:lnTo>
                    <a:pt x="152400" y="171450"/>
                  </a:lnTo>
                  <a:cubicBezTo>
                    <a:pt x="158750" y="161925"/>
                    <a:pt x="167830" y="153735"/>
                    <a:pt x="171450" y="142875"/>
                  </a:cubicBezTo>
                  <a:cubicBezTo>
                    <a:pt x="177800" y="123825"/>
                    <a:pt x="185630" y="105206"/>
                    <a:pt x="190500" y="85725"/>
                  </a:cubicBezTo>
                  <a:cubicBezTo>
                    <a:pt x="193675" y="73025"/>
                    <a:pt x="194868" y="59657"/>
                    <a:pt x="200025" y="47625"/>
                  </a:cubicBezTo>
                  <a:cubicBezTo>
                    <a:pt x="204534" y="37103"/>
                    <a:pt x="209367" y="25117"/>
                    <a:pt x="219075" y="19050"/>
                  </a:cubicBezTo>
                  <a:cubicBezTo>
                    <a:pt x="236103" y="8407"/>
                    <a:pt x="276225" y="0"/>
                    <a:pt x="276225" y="0"/>
                  </a:cubicBezTo>
                  <a:cubicBezTo>
                    <a:pt x="285750" y="3175"/>
                    <a:pt x="297700" y="2425"/>
                    <a:pt x="304800" y="9525"/>
                  </a:cubicBezTo>
                  <a:cubicBezTo>
                    <a:pt x="311900" y="16625"/>
                    <a:pt x="311890" y="28360"/>
                    <a:pt x="314325" y="38100"/>
                  </a:cubicBezTo>
                  <a:cubicBezTo>
                    <a:pt x="318252" y="53806"/>
                    <a:pt x="320675" y="69850"/>
                    <a:pt x="323850" y="85725"/>
                  </a:cubicBezTo>
                  <a:cubicBezTo>
                    <a:pt x="320675" y="117475"/>
                    <a:pt x="321011" y="149775"/>
                    <a:pt x="314325" y="180975"/>
                  </a:cubicBezTo>
                  <a:cubicBezTo>
                    <a:pt x="306460" y="217676"/>
                    <a:pt x="290006" y="216643"/>
                    <a:pt x="276225" y="247650"/>
                  </a:cubicBezTo>
                  <a:cubicBezTo>
                    <a:pt x="268070" y="266000"/>
                    <a:pt x="260350" y="271463"/>
                    <a:pt x="257175" y="27622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4742543" y="20834818"/>
              <a:ext cx="288996" cy="434803"/>
            </a:xfrm>
            <a:custGeom>
              <a:avLst/>
              <a:gdLst>
                <a:gd name="connsiteX0" fmla="*/ 42758 w 288996"/>
                <a:gd name="connsiteY0" fmla="*/ 15405 h 434800"/>
                <a:gd name="connsiteX1" fmla="*/ 42758 w 288996"/>
                <a:gd name="connsiteY1" fmla="*/ 15405 h 434800"/>
                <a:gd name="connsiteX2" fmla="*/ 138008 w 288996"/>
                <a:gd name="connsiteY2" fmla="*/ 5880 h 434800"/>
                <a:gd name="connsiteX3" fmla="*/ 195158 w 288996"/>
                <a:gd name="connsiteY3" fmla="*/ 43980 h 434800"/>
                <a:gd name="connsiteX4" fmla="*/ 242783 w 288996"/>
                <a:gd name="connsiteY4" fmla="*/ 91605 h 434800"/>
                <a:gd name="connsiteX5" fmla="*/ 271358 w 288996"/>
                <a:gd name="connsiteY5" fmla="*/ 148755 h 434800"/>
                <a:gd name="connsiteX6" fmla="*/ 271358 w 288996"/>
                <a:gd name="connsiteY6" fmla="*/ 310680 h 434800"/>
                <a:gd name="connsiteX7" fmla="*/ 214208 w 288996"/>
                <a:gd name="connsiteY7" fmla="*/ 367830 h 434800"/>
                <a:gd name="connsiteX8" fmla="*/ 128483 w 288996"/>
                <a:gd name="connsiteY8" fmla="*/ 415455 h 434800"/>
                <a:gd name="connsiteX9" fmla="*/ 80858 w 288996"/>
                <a:gd name="connsiteY9" fmla="*/ 377355 h 434800"/>
                <a:gd name="connsiteX10" fmla="*/ 42758 w 288996"/>
                <a:gd name="connsiteY10" fmla="*/ 367830 h 434800"/>
                <a:gd name="connsiteX11" fmla="*/ 23708 w 288996"/>
                <a:gd name="connsiteY11" fmla="*/ 339255 h 434800"/>
                <a:gd name="connsiteX12" fmla="*/ 23708 w 288996"/>
                <a:gd name="connsiteY12" fmla="*/ 177330 h 434800"/>
                <a:gd name="connsiteX13" fmla="*/ 61808 w 288996"/>
                <a:gd name="connsiteY13" fmla="*/ 120180 h 434800"/>
                <a:gd name="connsiteX14" fmla="*/ 71333 w 288996"/>
                <a:gd name="connsiteY14" fmla="*/ 91605 h 434800"/>
                <a:gd name="connsiteX15" fmla="*/ 42758 w 288996"/>
                <a:gd name="connsiteY15" fmla="*/ 15405 h 4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996" h="434800">
                  <a:moveTo>
                    <a:pt x="42758" y="15405"/>
                  </a:moveTo>
                  <a:lnTo>
                    <a:pt x="42758" y="15405"/>
                  </a:lnTo>
                  <a:cubicBezTo>
                    <a:pt x="74508" y="12230"/>
                    <a:pt x="106646" y="0"/>
                    <a:pt x="138008" y="5880"/>
                  </a:cubicBezTo>
                  <a:cubicBezTo>
                    <a:pt x="160511" y="10099"/>
                    <a:pt x="195158" y="43980"/>
                    <a:pt x="195158" y="43980"/>
                  </a:cubicBezTo>
                  <a:cubicBezTo>
                    <a:pt x="245958" y="120180"/>
                    <a:pt x="179283" y="28105"/>
                    <a:pt x="242783" y="91605"/>
                  </a:cubicBezTo>
                  <a:cubicBezTo>
                    <a:pt x="261247" y="110069"/>
                    <a:pt x="263611" y="125514"/>
                    <a:pt x="271358" y="148755"/>
                  </a:cubicBezTo>
                  <a:cubicBezTo>
                    <a:pt x="281259" y="218060"/>
                    <a:pt x="288996" y="234247"/>
                    <a:pt x="271358" y="310680"/>
                  </a:cubicBezTo>
                  <a:cubicBezTo>
                    <a:pt x="265694" y="335226"/>
                    <a:pt x="230692" y="356291"/>
                    <a:pt x="214208" y="367830"/>
                  </a:cubicBezTo>
                  <a:cubicBezTo>
                    <a:pt x="154659" y="409514"/>
                    <a:pt x="176167" y="399560"/>
                    <a:pt x="128483" y="415455"/>
                  </a:cubicBezTo>
                  <a:cubicBezTo>
                    <a:pt x="35066" y="384316"/>
                    <a:pt x="167026" y="434800"/>
                    <a:pt x="80858" y="377355"/>
                  </a:cubicBezTo>
                  <a:cubicBezTo>
                    <a:pt x="69966" y="370093"/>
                    <a:pt x="55458" y="371005"/>
                    <a:pt x="42758" y="367830"/>
                  </a:cubicBezTo>
                  <a:cubicBezTo>
                    <a:pt x="36408" y="358305"/>
                    <a:pt x="28828" y="349494"/>
                    <a:pt x="23708" y="339255"/>
                  </a:cubicBezTo>
                  <a:cubicBezTo>
                    <a:pt x="0" y="291839"/>
                    <a:pt x="13871" y="216678"/>
                    <a:pt x="23708" y="177330"/>
                  </a:cubicBezTo>
                  <a:cubicBezTo>
                    <a:pt x="29261" y="155118"/>
                    <a:pt x="54568" y="141900"/>
                    <a:pt x="61808" y="120180"/>
                  </a:cubicBezTo>
                  <a:lnTo>
                    <a:pt x="71333" y="91605"/>
                  </a:lnTo>
                  <a:cubicBezTo>
                    <a:pt x="61286" y="31323"/>
                    <a:pt x="47521" y="28105"/>
                    <a:pt x="42758" y="1540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5271073" y="22031323"/>
              <a:ext cx="247650" cy="300800"/>
            </a:xfrm>
            <a:custGeom>
              <a:avLst/>
              <a:gdLst>
                <a:gd name="connsiteX0" fmla="*/ 0 w 247650"/>
                <a:gd name="connsiteY0" fmla="*/ 47625 h 300802"/>
                <a:gd name="connsiteX1" fmla="*/ 0 w 247650"/>
                <a:gd name="connsiteY1" fmla="*/ 47625 h 300802"/>
                <a:gd name="connsiteX2" fmla="*/ 95250 w 247650"/>
                <a:gd name="connsiteY2" fmla="*/ 38100 h 300802"/>
                <a:gd name="connsiteX3" fmla="*/ 152400 w 247650"/>
                <a:gd name="connsiteY3" fmla="*/ 0 h 300802"/>
                <a:gd name="connsiteX4" fmla="*/ 180975 w 247650"/>
                <a:gd name="connsiteY4" fmla="*/ 9525 h 300802"/>
                <a:gd name="connsiteX5" fmla="*/ 228600 w 247650"/>
                <a:gd name="connsiteY5" fmla="*/ 95250 h 300802"/>
                <a:gd name="connsiteX6" fmla="*/ 247650 w 247650"/>
                <a:gd name="connsiteY6" fmla="*/ 161925 h 300802"/>
                <a:gd name="connsiteX7" fmla="*/ 238125 w 247650"/>
                <a:gd name="connsiteY7" fmla="*/ 266700 h 300802"/>
                <a:gd name="connsiteX8" fmla="*/ 219075 w 247650"/>
                <a:gd name="connsiteY8" fmla="*/ 295275 h 300802"/>
                <a:gd name="connsiteX9" fmla="*/ 85725 w 247650"/>
                <a:gd name="connsiteY9" fmla="*/ 285750 h 300802"/>
                <a:gd name="connsiteX10" fmla="*/ 66675 w 247650"/>
                <a:gd name="connsiteY10" fmla="*/ 257175 h 300802"/>
                <a:gd name="connsiteX11" fmla="*/ 66675 w 247650"/>
                <a:gd name="connsiteY11" fmla="*/ 142875 h 300802"/>
                <a:gd name="connsiteX12" fmla="*/ 57150 w 247650"/>
                <a:gd name="connsiteY12" fmla="*/ 85725 h 300802"/>
                <a:gd name="connsiteX13" fmla="*/ 0 w 247650"/>
                <a:gd name="connsiteY13" fmla="*/ 47625 h 30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300802">
                  <a:moveTo>
                    <a:pt x="0" y="47625"/>
                  </a:moveTo>
                  <a:lnTo>
                    <a:pt x="0" y="47625"/>
                  </a:lnTo>
                  <a:cubicBezTo>
                    <a:pt x="31750" y="44450"/>
                    <a:pt x="64794" y="47617"/>
                    <a:pt x="95250" y="38100"/>
                  </a:cubicBezTo>
                  <a:cubicBezTo>
                    <a:pt x="117103" y="31271"/>
                    <a:pt x="152400" y="0"/>
                    <a:pt x="152400" y="0"/>
                  </a:cubicBezTo>
                  <a:cubicBezTo>
                    <a:pt x="161925" y="3175"/>
                    <a:pt x="172621" y="3956"/>
                    <a:pt x="180975" y="9525"/>
                  </a:cubicBezTo>
                  <a:cubicBezTo>
                    <a:pt x="217638" y="33967"/>
                    <a:pt x="214399" y="52648"/>
                    <a:pt x="228600" y="95250"/>
                  </a:cubicBezTo>
                  <a:cubicBezTo>
                    <a:pt x="242265" y="136244"/>
                    <a:pt x="235690" y="114085"/>
                    <a:pt x="247650" y="161925"/>
                  </a:cubicBezTo>
                  <a:cubicBezTo>
                    <a:pt x="244475" y="196850"/>
                    <a:pt x="245473" y="232409"/>
                    <a:pt x="238125" y="266700"/>
                  </a:cubicBezTo>
                  <a:cubicBezTo>
                    <a:pt x="235726" y="277894"/>
                    <a:pt x="230434" y="293855"/>
                    <a:pt x="219075" y="295275"/>
                  </a:cubicBezTo>
                  <a:cubicBezTo>
                    <a:pt x="174856" y="300802"/>
                    <a:pt x="130175" y="288925"/>
                    <a:pt x="85725" y="285750"/>
                  </a:cubicBezTo>
                  <a:cubicBezTo>
                    <a:pt x="79375" y="276225"/>
                    <a:pt x="71795" y="267414"/>
                    <a:pt x="66675" y="257175"/>
                  </a:cubicBezTo>
                  <a:cubicBezTo>
                    <a:pt x="46366" y="216556"/>
                    <a:pt x="60888" y="194961"/>
                    <a:pt x="66675" y="142875"/>
                  </a:cubicBezTo>
                  <a:cubicBezTo>
                    <a:pt x="63500" y="123825"/>
                    <a:pt x="63257" y="104047"/>
                    <a:pt x="57150" y="85725"/>
                  </a:cubicBezTo>
                  <a:cubicBezTo>
                    <a:pt x="51765" y="69569"/>
                    <a:pt x="9525" y="53975"/>
                    <a:pt x="0" y="4762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6571262" y="20259295"/>
              <a:ext cx="215992" cy="331910"/>
            </a:xfrm>
            <a:custGeom>
              <a:avLst/>
              <a:gdLst>
                <a:gd name="connsiteX0" fmla="*/ 42841 w 215991"/>
                <a:gd name="connsiteY0" fmla="*/ 19434 h 331913"/>
                <a:gd name="connsiteX1" fmla="*/ 42841 w 215991"/>
                <a:gd name="connsiteY1" fmla="*/ 19434 h 331913"/>
                <a:gd name="connsiteX2" fmla="*/ 185716 w 215991"/>
                <a:gd name="connsiteY2" fmla="*/ 19434 h 331913"/>
                <a:gd name="connsiteX3" fmla="*/ 214291 w 215991"/>
                <a:gd name="connsiteY3" fmla="*/ 76584 h 331913"/>
                <a:gd name="connsiteX4" fmla="*/ 204766 w 215991"/>
                <a:gd name="connsiteY4" fmla="*/ 248034 h 331913"/>
                <a:gd name="connsiteX5" fmla="*/ 176191 w 215991"/>
                <a:gd name="connsiteY5" fmla="*/ 267084 h 331913"/>
                <a:gd name="connsiteX6" fmla="*/ 71416 w 215991"/>
                <a:gd name="connsiteY6" fmla="*/ 324234 h 331913"/>
                <a:gd name="connsiteX7" fmla="*/ 33316 w 215991"/>
                <a:gd name="connsiteY7" fmla="*/ 314709 h 331913"/>
                <a:gd name="connsiteX8" fmla="*/ 23791 w 215991"/>
                <a:gd name="connsiteY8" fmla="*/ 286134 h 331913"/>
                <a:gd name="connsiteX9" fmla="*/ 4741 w 215991"/>
                <a:gd name="connsiteY9" fmla="*/ 257559 h 331913"/>
                <a:gd name="connsiteX10" fmla="*/ 23791 w 215991"/>
                <a:gd name="connsiteY10" fmla="*/ 76584 h 331913"/>
                <a:gd name="connsiteX11" fmla="*/ 42841 w 215991"/>
                <a:gd name="connsiteY11" fmla="*/ 48009 h 331913"/>
                <a:gd name="connsiteX12" fmla="*/ 42841 w 215991"/>
                <a:gd name="connsiteY12" fmla="*/ 19434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91" h="331913">
                  <a:moveTo>
                    <a:pt x="42841" y="19434"/>
                  </a:moveTo>
                  <a:lnTo>
                    <a:pt x="42841" y="19434"/>
                  </a:lnTo>
                  <a:cubicBezTo>
                    <a:pt x="78325" y="15491"/>
                    <a:pt x="146848" y="0"/>
                    <a:pt x="185716" y="19434"/>
                  </a:cubicBezTo>
                  <a:cubicBezTo>
                    <a:pt x="200488" y="26820"/>
                    <a:pt x="209783" y="63060"/>
                    <a:pt x="214291" y="76584"/>
                  </a:cubicBezTo>
                  <a:cubicBezTo>
                    <a:pt x="211116" y="133734"/>
                    <a:pt x="215991" y="191907"/>
                    <a:pt x="204766" y="248034"/>
                  </a:cubicBezTo>
                  <a:cubicBezTo>
                    <a:pt x="202521" y="259259"/>
                    <a:pt x="186241" y="261602"/>
                    <a:pt x="176191" y="267084"/>
                  </a:cubicBezTo>
                  <a:cubicBezTo>
                    <a:pt x="57337" y="331913"/>
                    <a:pt x="136686" y="280720"/>
                    <a:pt x="71416" y="324234"/>
                  </a:cubicBezTo>
                  <a:cubicBezTo>
                    <a:pt x="58716" y="321059"/>
                    <a:pt x="43538" y="322887"/>
                    <a:pt x="33316" y="314709"/>
                  </a:cubicBezTo>
                  <a:cubicBezTo>
                    <a:pt x="25476" y="308437"/>
                    <a:pt x="28281" y="295114"/>
                    <a:pt x="23791" y="286134"/>
                  </a:cubicBezTo>
                  <a:cubicBezTo>
                    <a:pt x="18671" y="275895"/>
                    <a:pt x="11091" y="267084"/>
                    <a:pt x="4741" y="257559"/>
                  </a:cubicBezTo>
                  <a:cubicBezTo>
                    <a:pt x="5615" y="243578"/>
                    <a:pt x="0" y="124165"/>
                    <a:pt x="23791" y="76584"/>
                  </a:cubicBezTo>
                  <a:cubicBezTo>
                    <a:pt x="28911" y="66345"/>
                    <a:pt x="36951" y="57825"/>
                    <a:pt x="42841" y="48009"/>
                  </a:cubicBezTo>
                  <a:cubicBezTo>
                    <a:pt x="46494" y="41921"/>
                    <a:pt x="42841" y="24196"/>
                    <a:pt x="42841" y="19434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6576001" y="22479000"/>
              <a:ext cx="215992" cy="331910"/>
            </a:xfrm>
            <a:custGeom>
              <a:avLst/>
              <a:gdLst>
                <a:gd name="connsiteX0" fmla="*/ 42841 w 215991"/>
                <a:gd name="connsiteY0" fmla="*/ 19434 h 331913"/>
                <a:gd name="connsiteX1" fmla="*/ 42841 w 215991"/>
                <a:gd name="connsiteY1" fmla="*/ 19434 h 331913"/>
                <a:gd name="connsiteX2" fmla="*/ 185716 w 215991"/>
                <a:gd name="connsiteY2" fmla="*/ 19434 h 331913"/>
                <a:gd name="connsiteX3" fmla="*/ 214291 w 215991"/>
                <a:gd name="connsiteY3" fmla="*/ 76584 h 331913"/>
                <a:gd name="connsiteX4" fmla="*/ 204766 w 215991"/>
                <a:gd name="connsiteY4" fmla="*/ 248034 h 331913"/>
                <a:gd name="connsiteX5" fmla="*/ 176191 w 215991"/>
                <a:gd name="connsiteY5" fmla="*/ 267084 h 331913"/>
                <a:gd name="connsiteX6" fmla="*/ 71416 w 215991"/>
                <a:gd name="connsiteY6" fmla="*/ 324234 h 331913"/>
                <a:gd name="connsiteX7" fmla="*/ 33316 w 215991"/>
                <a:gd name="connsiteY7" fmla="*/ 314709 h 331913"/>
                <a:gd name="connsiteX8" fmla="*/ 23791 w 215991"/>
                <a:gd name="connsiteY8" fmla="*/ 286134 h 331913"/>
                <a:gd name="connsiteX9" fmla="*/ 4741 w 215991"/>
                <a:gd name="connsiteY9" fmla="*/ 257559 h 331913"/>
                <a:gd name="connsiteX10" fmla="*/ 23791 w 215991"/>
                <a:gd name="connsiteY10" fmla="*/ 76584 h 331913"/>
                <a:gd name="connsiteX11" fmla="*/ 42841 w 215991"/>
                <a:gd name="connsiteY11" fmla="*/ 48009 h 331913"/>
                <a:gd name="connsiteX12" fmla="*/ 42841 w 215991"/>
                <a:gd name="connsiteY12" fmla="*/ 19434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91" h="331913">
                  <a:moveTo>
                    <a:pt x="42841" y="19434"/>
                  </a:moveTo>
                  <a:lnTo>
                    <a:pt x="42841" y="19434"/>
                  </a:lnTo>
                  <a:cubicBezTo>
                    <a:pt x="78325" y="15491"/>
                    <a:pt x="146848" y="0"/>
                    <a:pt x="185716" y="19434"/>
                  </a:cubicBezTo>
                  <a:cubicBezTo>
                    <a:pt x="200488" y="26820"/>
                    <a:pt x="209783" y="63060"/>
                    <a:pt x="214291" y="76584"/>
                  </a:cubicBezTo>
                  <a:cubicBezTo>
                    <a:pt x="211116" y="133734"/>
                    <a:pt x="215991" y="191907"/>
                    <a:pt x="204766" y="248034"/>
                  </a:cubicBezTo>
                  <a:cubicBezTo>
                    <a:pt x="202521" y="259259"/>
                    <a:pt x="186241" y="261602"/>
                    <a:pt x="176191" y="267084"/>
                  </a:cubicBezTo>
                  <a:cubicBezTo>
                    <a:pt x="57337" y="331913"/>
                    <a:pt x="136686" y="280720"/>
                    <a:pt x="71416" y="324234"/>
                  </a:cubicBezTo>
                  <a:cubicBezTo>
                    <a:pt x="58716" y="321059"/>
                    <a:pt x="43538" y="322887"/>
                    <a:pt x="33316" y="314709"/>
                  </a:cubicBezTo>
                  <a:cubicBezTo>
                    <a:pt x="25476" y="308437"/>
                    <a:pt x="28281" y="295114"/>
                    <a:pt x="23791" y="286134"/>
                  </a:cubicBezTo>
                  <a:cubicBezTo>
                    <a:pt x="18671" y="275895"/>
                    <a:pt x="11091" y="267084"/>
                    <a:pt x="4741" y="257559"/>
                  </a:cubicBezTo>
                  <a:cubicBezTo>
                    <a:pt x="5615" y="243578"/>
                    <a:pt x="0" y="124165"/>
                    <a:pt x="23791" y="76584"/>
                  </a:cubicBezTo>
                  <a:cubicBezTo>
                    <a:pt x="28911" y="66345"/>
                    <a:pt x="36951" y="57825"/>
                    <a:pt x="42841" y="48009"/>
                  </a:cubicBezTo>
                  <a:cubicBezTo>
                    <a:pt x="46494" y="41921"/>
                    <a:pt x="42841" y="24196"/>
                    <a:pt x="42841" y="19434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6423602" y="21945605"/>
              <a:ext cx="215992" cy="331910"/>
            </a:xfrm>
            <a:custGeom>
              <a:avLst/>
              <a:gdLst>
                <a:gd name="connsiteX0" fmla="*/ 42841 w 215991"/>
                <a:gd name="connsiteY0" fmla="*/ 19434 h 331913"/>
                <a:gd name="connsiteX1" fmla="*/ 42841 w 215991"/>
                <a:gd name="connsiteY1" fmla="*/ 19434 h 331913"/>
                <a:gd name="connsiteX2" fmla="*/ 185716 w 215991"/>
                <a:gd name="connsiteY2" fmla="*/ 19434 h 331913"/>
                <a:gd name="connsiteX3" fmla="*/ 214291 w 215991"/>
                <a:gd name="connsiteY3" fmla="*/ 76584 h 331913"/>
                <a:gd name="connsiteX4" fmla="*/ 204766 w 215991"/>
                <a:gd name="connsiteY4" fmla="*/ 248034 h 331913"/>
                <a:gd name="connsiteX5" fmla="*/ 176191 w 215991"/>
                <a:gd name="connsiteY5" fmla="*/ 267084 h 331913"/>
                <a:gd name="connsiteX6" fmla="*/ 71416 w 215991"/>
                <a:gd name="connsiteY6" fmla="*/ 324234 h 331913"/>
                <a:gd name="connsiteX7" fmla="*/ 33316 w 215991"/>
                <a:gd name="connsiteY7" fmla="*/ 314709 h 331913"/>
                <a:gd name="connsiteX8" fmla="*/ 23791 w 215991"/>
                <a:gd name="connsiteY8" fmla="*/ 286134 h 331913"/>
                <a:gd name="connsiteX9" fmla="*/ 4741 w 215991"/>
                <a:gd name="connsiteY9" fmla="*/ 257559 h 331913"/>
                <a:gd name="connsiteX10" fmla="*/ 23791 w 215991"/>
                <a:gd name="connsiteY10" fmla="*/ 76584 h 331913"/>
                <a:gd name="connsiteX11" fmla="*/ 42841 w 215991"/>
                <a:gd name="connsiteY11" fmla="*/ 48009 h 331913"/>
                <a:gd name="connsiteX12" fmla="*/ 42841 w 215991"/>
                <a:gd name="connsiteY12" fmla="*/ 19434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91" h="331913">
                  <a:moveTo>
                    <a:pt x="42841" y="19434"/>
                  </a:moveTo>
                  <a:lnTo>
                    <a:pt x="42841" y="19434"/>
                  </a:lnTo>
                  <a:cubicBezTo>
                    <a:pt x="78325" y="15491"/>
                    <a:pt x="146848" y="0"/>
                    <a:pt x="185716" y="19434"/>
                  </a:cubicBezTo>
                  <a:cubicBezTo>
                    <a:pt x="200488" y="26820"/>
                    <a:pt x="209783" y="63060"/>
                    <a:pt x="214291" y="76584"/>
                  </a:cubicBezTo>
                  <a:cubicBezTo>
                    <a:pt x="211116" y="133734"/>
                    <a:pt x="215991" y="191907"/>
                    <a:pt x="204766" y="248034"/>
                  </a:cubicBezTo>
                  <a:cubicBezTo>
                    <a:pt x="202521" y="259259"/>
                    <a:pt x="186241" y="261602"/>
                    <a:pt x="176191" y="267084"/>
                  </a:cubicBezTo>
                  <a:cubicBezTo>
                    <a:pt x="57337" y="331913"/>
                    <a:pt x="136686" y="280720"/>
                    <a:pt x="71416" y="324234"/>
                  </a:cubicBezTo>
                  <a:cubicBezTo>
                    <a:pt x="58716" y="321059"/>
                    <a:pt x="43538" y="322887"/>
                    <a:pt x="33316" y="314709"/>
                  </a:cubicBezTo>
                  <a:cubicBezTo>
                    <a:pt x="25476" y="308437"/>
                    <a:pt x="28281" y="295114"/>
                    <a:pt x="23791" y="286134"/>
                  </a:cubicBezTo>
                  <a:cubicBezTo>
                    <a:pt x="18671" y="275895"/>
                    <a:pt x="11091" y="267084"/>
                    <a:pt x="4741" y="257559"/>
                  </a:cubicBezTo>
                  <a:cubicBezTo>
                    <a:pt x="5615" y="243578"/>
                    <a:pt x="0" y="124165"/>
                    <a:pt x="23791" y="76584"/>
                  </a:cubicBezTo>
                  <a:cubicBezTo>
                    <a:pt x="28911" y="66345"/>
                    <a:pt x="36951" y="57825"/>
                    <a:pt x="42841" y="48009"/>
                  </a:cubicBezTo>
                  <a:cubicBezTo>
                    <a:pt x="46494" y="41921"/>
                    <a:pt x="42841" y="24196"/>
                    <a:pt x="42841" y="19434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6575999" y="21412200"/>
              <a:ext cx="426633" cy="309696"/>
            </a:xfrm>
            <a:custGeom>
              <a:avLst/>
              <a:gdLst>
                <a:gd name="connsiteX0" fmla="*/ 387405 w 426634"/>
                <a:gd name="connsiteY0" fmla="*/ 223284 h 309699"/>
                <a:gd name="connsiteX1" fmla="*/ 387405 w 426634"/>
                <a:gd name="connsiteY1" fmla="*/ 223284 h 309699"/>
                <a:gd name="connsiteX2" fmla="*/ 398038 w 426634"/>
                <a:gd name="connsiteY2" fmla="*/ 127591 h 309699"/>
                <a:gd name="connsiteX3" fmla="*/ 398038 w 426634"/>
                <a:gd name="connsiteY3" fmla="*/ 10632 h 309699"/>
                <a:gd name="connsiteX4" fmla="*/ 366140 w 426634"/>
                <a:gd name="connsiteY4" fmla="*/ 0 h 309699"/>
                <a:gd name="connsiteX5" fmla="*/ 227917 w 426634"/>
                <a:gd name="connsiteY5" fmla="*/ 10632 h 309699"/>
                <a:gd name="connsiteX6" fmla="*/ 164122 w 426634"/>
                <a:gd name="connsiteY6" fmla="*/ 31898 h 309699"/>
                <a:gd name="connsiteX7" fmla="*/ 132224 w 426634"/>
                <a:gd name="connsiteY7" fmla="*/ 63795 h 309699"/>
                <a:gd name="connsiteX8" fmla="*/ 89694 w 426634"/>
                <a:gd name="connsiteY8" fmla="*/ 95693 h 309699"/>
                <a:gd name="connsiteX9" fmla="*/ 57796 w 426634"/>
                <a:gd name="connsiteY9" fmla="*/ 138223 h 309699"/>
                <a:gd name="connsiteX10" fmla="*/ 25898 w 426634"/>
                <a:gd name="connsiteY10" fmla="*/ 170121 h 309699"/>
                <a:gd name="connsiteX11" fmla="*/ 25898 w 426634"/>
                <a:gd name="connsiteY11" fmla="*/ 297712 h 309699"/>
                <a:gd name="connsiteX12" fmla="*/ 57796 w 426634"/>
                <a:gd name="connsiteY12" fmla="*/ 308344 h 309699"/>
                <a:gd name="connsiteX13" fmla="*/ 100326 w 426634"/>
                <a:gd name="connsiteY13" fmla="*/ 297712 h 309699"/>
                <a:gd name="connsiteX14" fmla="*/ 174754 w 426634"/>
                <a:gd name="connsiteY14" fmla="*/ 276446 h 309699"/>
                <a:gd name="connsiteX15" fmla="*/ 206652 w 426634"/>
                <a:gd name="connsiteY15" fmla="*/ 255181 h 309699"/>
                <a:gd name="connsiteX16" fmla="*/ 249182 w 426634"/>
                <a:gd name="connsiteY16" fmla="*/ 244549 h 309699"/>
                <a:gd name="connsiteX17" fmla="*/ 312977 w 426634"/>
                <a:gd name="connsiteY17" fmla="*/ 223284 h 309699"/>
                <a:gd name="connsiteX18" fmla="*/ 344875 w 426634"/>
                <a:gd name="connsiteY18" fmla="*/ 212651 h 309699"/>
                <a:gd name="connsiteX19" fmla="*/ 387405 w 426634"/>
                <a:gd name="connsiteY19" fmla="*/ 223284 h 3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6634" h="309699">
                  <a:moveTo>
                    <a:pt x="387405" y="223284"/>
                  </a:moveTo>
                  <a:lnTo>
                    <a:pt x="387405" y="223284"/>
                  </a:lnTo>
                  <a:cubicBezTo>
                    <a:pt x="390949" y="191386"/>
                    <a:pt x="393158" y="159312"/>
                    <a:pt x="398038" y="127591"/>
                  </a:cubicBezTo>
                  <a:cubicBezTo>
                    <a:pt x="405478" y="79232"/>
                    <a:pt x="426634" y="67825"/>
                    <a:pt x="398038" y="10632"/>
                  </a:cubicBezTo>
                  <a:cubicBezTo>
                    <a:pt x="393026" y="607"/>
                    <a:pt x="376773" y="3544"/>
                    <a:pt x="366140" y="0"/>
                  </a:cubicBezTo>
                  <a:cubicBezTo>
                    <a:pt x="320066" y="3544"/>
                    <a:pt x="273562" y="3425"/>
                    <a:pt x="227917" y="10632"/>
                  </a:cubicBezTo>
                  <a:cubicBezTo>
                    <a:pt x="205776" y="14128"/>
                    <a:pt x="164122" y="31898"/>
                    <a:pt x="164122" y="31898"/>
                  </a:cubicBezTo>
                  <a:cubicBezTo>
                    <a:pt x="153489" y="42530"/>
                    <a:pt x="143641" y="54009"/>
                    <a:pt x="132224" y="63795"/>
                  </a:cubicBezTo>
                  <a:cubicBezTo>
                    <a:pt x="118769" y="75328"/>
                    <a:pt x="102225" y="83162"/>
                    <a:pt x="89694" y="95693"/>
                  </a:cubicBezTo>
                  <a:cubicBezTo>
                    <a:pt x="77163" y="108224"/>
                    <a:pt x="69329" y="124768"/>
                    <a:pt x="57796" y="138223"/>
                  </a:cubicBezTo>
                  <a:cubicBezTo>
                    <a:pt x="48010" y="149640"/>
                    <a:pt x="36531" y="159488"/>
                    <a:pt x="25898" y="170121"/>
                  </a:cubicBezTo>
                  <a:cubicBezTo>
                    <a:pt x="10016" y="217769"/>
                    <a:pt x="0" y="232967"/>
                    <a:pt x="25898" y="297712"/>
                  </a:cubicBezTo>
                  <a:cubicBezTo>
                    <a:pt x="30060" y="308118"/>
                    <a:pt x="47163" y="304800"/>
                    <a:pt x="57796" y="308344"/>
                  </a:cubicBezTo>
                  <a:cubicBezTo>
                    <a:pt x="71973" y="304800"/>
                    <a:pt x="86275" y="301726"/>
                    <a:pt x="100326" y="297712"/>
                  </a:cubicBezTo>
                  <a:cubicBezTo>
                    <a:pt x="207141" y="267194"/>
                    <a:pt x="41747" y="309699"/>
                    <a:pt x="174754" y="276446"/>
                  </a:cubicBezTo>
                  <a:cubicBezTo>
                    <a:pt x="185387" y="269358"/>
                    <a:pt x="194906" y="260215"/>
                    <a:pt x="206652" y="255181"/>
                  </a:cubicBezTo>
                  <a:cubicBezTo>
                    <a:pt x="220083" y="249425"/>
                    <a:pt x="235185" y="248748"/>
                    <a:pt x="249182" y="244549"/>
                  </a:cubicBezTo>
                  <a:cubicBezTo>
                    <a:pt x="270652" y="238108"/>
                    <a:pt x="291712" y="230372"/>
                    <a:pt x="312977" y="223284"/>
                  </a:cubicBezTo>
                  <a:cubicBezTo>
                    <a:pt x="323610" y="219740"/>
                    <a:pt x="335549" y="218868"/>
                    <a:pt x="344875" y="212651"/>
                  </a:cubicBezTo>
                  <a:lnTo>
                    <a:pt x="387405" y="223284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7033203" y="21793202"/>
              <a:ext cx="323849" cy="371475"/>
            </a:xfrm>
            <a:custGeom>
              <a:avLst/>
              <a:gdLst>
                <a:gd name="connsiteX0" fmla="*/ 257175 w 323850"/>
                <a:gd name="connsiteY0" fmla="*/ 276225 h 552450"/>
                <a:gd name="connsiteX1" fmla="*/ 257175 w 323850"/>
                <a:gd name="connsiteY1" fmla="*/ 276225 h 552450"/>
                <a:gd name="connsiteX2" fmla="*/ 209550 w 323850"/>
                <a:gd name="connsiteY2" fmla="*/ 342900 h 552450"/>
                <a:gd name="connsiteX3" fmla="*/ 190500 w 323850"/>
                <a:gd name="connsiteY3" fmla="*/ 400050 h 552450"/>
                <a:gd name="connsiteX4" fmla="*/ 180975 w 323850"/>
                <a:gd name="connsiteY4" fmla="*/ 428625 h 552450"/>
                <a:gd name="connsiteX5" fmla="*/ 171450 w 323850"/>
                <a:gd name="connsiteY5" fmla="*/ 457200 h 552450"/>
                <a:gd name="connsiteX6" fmla="*/ 161925 w 323850"/>
                <a:gd name="connsiteY6" fmla="*/ 504825 h 552450"/>
                <a:gd name="connsiteX7" fmla="*/ 142875 w 323850"/>
                <a:gd name="connsiteY7" fmla="*/ 533400 h 552450"/>
                <a:gd name="connsiteX8" fmla="*/ 85725 w 323850"/>
                <a:gd name="connsiteY8" fmla="*/ 552450 h 552450"/>
                <a:gd name="connsiteX9" fmla="*/ 47625 w 323850"/>
                <a:gd name="connsiteY9" fmla="*/ 542925 h 552450"/>
                <a:gd name="connsiteX10" fmla="*/ 0 w 323850"/>
                <a:gd name="connsiteY10" fmla="*/ 457200 h 552450"/>
                <a:gd name="connsiteX11" fmla="*/ 9525 w 323850"/>
                <a:gd name="connsiteY11" fmla="*/ 342900 h 552450"/>
                <a:gd name="connsiteX12" fmla="*/ 28575 w 323850"/>
                <a:gd name="connsiteY12" fmla="*/ 314325 h 552450"/>
                <a:gd name="connsiteX13" fmla="*/ 85725 w 323850"/>
                <a:gd name="connsiteY13" fmla="*/ 247650 h 552450"/>
                <a:gd name="connsiteX14" fmla="*/ 114300 w 323850"/>
                <a:gd name="connsiteY14" fmla="*/ 228600 h 552450"/>
                <a:gd name="connsiteX15" fmla="*/ 152400 w 323850"/>
                <a:gd name="connsiteY15" fmla="*/ 171450 h 552450"/>
                <a:gd name="connsiteX16" fmla="*/ 171450 w 323850"/>
                <a:gd name="connsiteY16" fmla="*/ 142875 h 552450"/>
                <a:gd name="connsiteX17" fmla="*/ 190500 w 323850"/>
                <a:gd name="connsiteY17" fmla="*/ 85725 h 552450"/>
                <a:gd name="connsiteX18" fmla="*/ 200025 w 323850"/>
                <a:gd name="connsiteY18" fmla="*/ 47625 h 552450"/>
                <a:gd name="connsiteX19" fmla="*/ 219075 w 323850"/>
                <a:gd name="connsiteY19" fmla="*/ 19050 h 552450"/>
                <a:gd name="connsiteX20" fmla="*/ 276225 w 323850"/>
                <a:gd name="connsiteY20" fmla="*/ 0 h 552450"/>
                <a:gd name="connsiteX21" fmla="*/ 304800 w 323850"/>
                <a:gd name="connsiteY21" fmla="*/ 9525 h 552450"/>
                <a:gd name="connsiteX22" fmla="*/ 314325 w 323850"/>
                <a:gd name="connsiteY22" fmla="*/ 38100 h 552450"/>
                <a:gd name="connsiteX23" fmla="*/ 323850 w 323850"/>
                <a:gd name="connsiteY23" fmla="*/ 85725 h 552450"/>
                <a:gd name="connsiteX24" fmla="*/ 314325 w 323850"/>
                <a:gd name="connsiteY24" fmla="*/ 180975 h 552450"/>
                <a:gd name="connsiteX25" fmla="*/ 276225 w 323850"/>
                <a:gd name="connsiteY25" fmla="*/ 247650 h 552450"/>
                <a:gd name="connsiteX26" fmla="*/ 257175 w 323850"/>
                <a:gd name="connsiteY26" fmla="*/ 27622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3850" h="552450">
                  <a:moveTo>
                    <a:pt x="257175" y="276225"/>
                  </a:moveTo>
                  <a:lnTo>
                    <a:pt x="257175" y="276225"/>
                  </a:lnTo>
                  <a:cubicBezTo>
                    <a:pt x="241300" y="298450"/>
                    <a:pt x="222499" y="318852"/>
                    <a:pt x="209550" y="342900"/>
                  </a:cubicBezTo>
                  <a:cubicBezTo>
                    <a:pt x="200030" y="360580"/>
                    <a:pt x="196850" y="381000"/>
                    <a:pt x="190500" y="400050"/>
                  </a:cubicBezTo>
                  <a:lnTo>
                    <a:pt x="180975" y="428625"/>
                  </a:lnTo>
                  <a:cubicBezTo>
                    <a:pt x="177800" y="438150"/>
                    <a:pt x="173419" y="447355"/>
                    <a:pt x="171450" y="457200"/>
                  </a:cubicBezTo>
                  <a:cubicBezTo>
                    <a:pt x="168275" y="473075"/>
                    <a:pt x="167609" y="489666"/>
                    <a:pt x="161925" y="504825"/>
                  </a:cubicBezTo>
                  <a:cubicBezTo>
                    <a:pt x="157905" y="515544"/>
                    <a:pt x="152583" y="527333"/>
                    <a:pt x="142875" y="533400"/>
                  </a:cubicBezTo>
                  <a:cubicBezTo>
                    <a:pt x="125847" y="544043"/>
                    <a:pt x="85725" y="552450"/>
                    <a:pt x="85725" y="552450"/>
                  </a:cubicBezTo>
                  <a:cubicBezTo>
                    <a:pt x="73025" y="549275"/>
                    <a:pt x="57477" y="551545"/>
                    <a:pt x="47625" y="542925"/>
                  </a:cubicBezTo>
                  <a:cubicBezTo>
                    <a:pt x="16800" y="515953"/>
                    <a:pt x="11133" y="490598"/>
                    <a:pt x="0" y="457200"/>
                  </a:cubicBezTo>
                  <a:cubicBezTo>
                    <a:pt x="3175" y="419100"/>
                    <a:pt x="2027" y="380390"/>
                    <a:pt x="9525" y="342900"/>
                  </a:cubicBezTo>
                  <a:cubicBezTo>
                    <a:pt x="11770" y="331675"/>
                    <a:pt x="21921" y="323640"/>
                    <a:pt x="28575" y="314325"/>
                  </a:cubicBezTo>
                  <a:cubicBezTo>
                    <a:pt x="47124" y="288356"/>
                    <a:pt x="61290" y="268012"/>
                    <a:pt x="85725" y="247650"/>
                  </a:cubicBezTo>
                  <a:cubicBezTo>
                    <a:pt x="94519" y="240321"/>
                    <a:pt x="104775" y="234950"/>
                    <a:pt x="114300" y="228600"/>
                  </a:cubicBezTo>
                  <a:lnTo>
                    <a:pt x="152400" y="171450"/>
                  </a:lnTo>
                  <a:cubicBezTo>
                    <a:pt x="158750" y="161925"/>
                    <a:pt x="167830" y="153735"/>
                    <a:pt x="171450" y="142875"/>
                  </a:cubicBezTo>
                  <a:cubicBezTo>
                    <a:pt x="177800" y="123825"/>
                    <a:pt x="185630" y="105206"/>
                    <a:pt x="190500" y="85725"/>
                  </a:cubicBezTo>
                  <a:cubicBezTo>
                    <a:pt x="193675" y="73025"/>
                    <a:pt x="194868" y="59657"/>
                    <a:pt x="200025" y="47625"/>
                  </a:cubicBezTo>
                  <a:cubicBezTo>
                    <a:pt x="204534" y="37103"/>
                    <a:pt x="209367" y="25117"/>
                    <a:pt x="219075" y="19050"/>
                  </a:cubicBezTo>
                  <a:cubicBezTo>
                    <a:pt x="236103" y="8407"/>
                    <a:pt x="276225" y="0"/>
                    <a:pt x="276225" y="0"/>
                  </a:cubicBezTo>
                  <a:cubicBezTo>
                    <a:pt x="285750" y="3175"/>
                    <a:pt x="297700" y="2425"/>
                    <a:pt x="304800" y="9525"/>
                  </a:cubicBezTo>
                  <a:cubicBezTo>
                    <a:pt x="311900" y="16625"/>
                    <a:pt x="311890" y="28360"/>
                    <a:pt x="314325" y="38100"/>
                  </a:cubicBezTo>
                  <a:cubicBezTo>
                    <a:pt x="318252" y="53806"/>
                    <a:pt x="320675" y="69850"/>
                    <a:pt x="323850" y="85725"/>
                  </a:cubicBezTo>
                  <a:cubicBezTo>
                    <a:pt x="320675" y="117475"/>
                    <a:pt x="321011" y="149775"/>
                    <a:pt x="314325" y="180975"/>
                  </a:cubicBezTo>
                  <a:cubicBezTo>
                    <a:pt x="306460" y="217676"/>
                    <a:pt x="290006" y="216643"/>
                    <a:pt x="276225" y="247650"/>
                  </a:cubicBezTo>
                  <a:cubicBezTo>
                    <a:pt x="268070" y="266000"/>
                    <a:pt x="260350" y="271463"/>
                    <a:pt x="257175" y="27622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6575999" y="20878802"/>
              <a:ext cx="426633" cy="462099"/>
            </a:xfrm>
            <a:custGeom>
              <a:avLst/>
              <a:gdLst>
                <a:gd name="connsiteX0" fmla="*/ 387405 w 426634"/>
                <a:gd name="connsiteY0" fmla="*/ 223284 h 309699"/>
                <a:gd name="connsiteX1" fmla="*/ 387405 w 426634"/>
                <a:gd name="connsiteY1" fmla="*/ 223284 h 309699"/>
                <a:gd name="connsiteX2" fmla="*/ 398038 w 426634"/>
                <a:gd name="connsiteY2" fmla="*/ 127591 h 309699"/>
                <a:gd name="connsiteX3" fmla="*/ 398038 w 426634"/>
                <a:gd name="connsiteY3" fmla="*/ 10632 h 309699"/>
                <a:gd name="connsiteX4" fmla="*/ 366140 w 426634"/>
                <a:gd name="connsiteY4" fmla="*/ 0 h 309699"/>
                <a:gd name="connsiteX5" fmla="*/ 227917 w 426634"/>
                <a:gd name="connsiteY5" fmla="*/ 10632 h 309699"/>
                <a:gd name="connsiteX6" fmla="*/ 164122 w 426634"/>
                <a:gd name="connsiteY6" fmla="*/ 31898 h 309699"/>
                <a:gd name="connsiteX7" fmla="*/ 132224 w 426634"/>
                <a:gd name="connsiteY7" fmla="*/ 63795 h 309699"/>
                <a:gd name="connsiteX8" fmla="*/ 89694 w 426634"/>
                <a:gd name="connsiteY8" fmla="*/ 95693 h 309699"/>
                <a:gd name="connsiteX9" fmla="*/ 57796 w 426634"/>
                <a:gd name="connsiteY9" fmla="*/ 138223 h 309699"/>
                <a:gd name="connsiteX10" fmla="*/ 25898 w 426634"/>
                <a:gd name="connsiteY10" fmla="*/ 170121 h 309699"/>
                <a:gd name="connsiteX11" fmla="*/ 25898 w 426634"/>
                <a:gd name="connsiteY11" fmla="*/ 297712 h 309699"/>
                <a:gd name="connsiteX12" fmla="*/ 57796 w 426634"/>
                <a:gd name="connsiteY12" fmla="*/ 308344 h 309699"/>
                <a:gd name="connsiteX13" fmla="*/ 100326 w 426634"/>
                <a:gd name="connsiteY13" fmla="*/ 297712 h 309699"/>
                <a:gd name="connsiteX14" fmla="*/ 174754 w 426634"/>
                <a:gd name="connsiteY14" fmla="*/ 276446 h 309699"/>
                <a:gd name="connsiteX15" fmla="*/ 206652 w 426634"/>
                <a:gd name="connsiteY15" fmla="*/ 255181 h 309699"/>
                <a:gd name="connsiteX16" fmla="*/ 249182 w 426634"/>
                <a:gd name="connsiteY16" fmla="*/ 244549 h 309699"/>
                <a:gd name="connsiteX17" fmla="*/ 312977 w 426634"/>
                <a:gd name="connsiteY17" fmla="*/ 223284 h 309699"/>
                <a:gd name="connsiteX18" fmla="*/ 344875 w 426634"/>
                <a:gd name="connsiteY18" fmla="*/ 212651 h 309699"/>
                <a:gd name="connsiteX19" fmla="*/ 387405 w 426634"/>
                <a:gd name="connsiteY19" fmla="*/ 223284 h 3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6634" h="309699">
                  <a:moveTo>
                    <a:pt x="387405" y="223284"/>
                  </a:moveTo>
                  <a:lnTo>
                    <a:pt x="387405" y="223284"/>
                  </a:lnTo>
                  <a:cubicBezTo>
                    <a:pt x="390949" y="191386"/>
                    <a:pt x="393158" y="159312"/>
                    <a:pt x="398038" y="127591"/>
                  </a:cubicBezTo>
                  <a:cubicBezTo>
                    <a:pt x="405478" y="79232"/>
                    <a:pt x="426634" y="67825"/>
                    <a:pt x="398038" y="10632"/>
                  </a:cubicBezTo>
                  <a:cubicBezTo>
                    <a:pt x="393026" y="607"/>
                    <a:pt x="376773" y="3544"/>
                    <a:pt x="366140" y="0"/>
                  </a:cubicBezTo>
                  <a:cubicBezTo>
                    <a:pt x="320066" y="3544"/>
                    <a:pt x="273562" y="3425"/>
                    <a:pt x="227917" y="10632"/>
                  </a:cubicBezTo>
                  <a:cubicBezTo>
                    <a:pt x="205776" y="14128"/>
                    <a:pt x="164122" y="31898"/>
                    <a:pt x="164122" y="31898"/>
                  </a:cubicBezTo>
                  <a:cubicBezTo>
                    <a:pt x="153489" y="42530"/>
                    <a:pt x="143641" y="54009"/>
                    <a:pt x="132224" y="63795"/>
                  </a:cubicBezTo>
                  <a:cubicBezTo>
                    <a:pt x="118769" y="75328"/>
                    <a:pt x="102225" y="83162"/>
                    <a:pt x="89694" y="95693"/>
                  </a:cubicBezTo>
                  <a:cubicBezTo>
                    <a:pt x="77163" y="108224"/>
                    <a:pt x="69329" y="124768"/>
                    <a:pt x="57796" y="138223"/>
                  </a:cubicBezTo>
                  <a:cubicBezTo>
                    <a:pt x="48010" y="149640"/>
                    <a:pt x="36531" y="159488"/>
                    <a:pt x="25898" y="170121"/>
                  </a:cubicBezTo>
                  <a:cubicBezTo>
                    <a:pt x="10016" y="217769"/>
                    <a:pt x="0" y="232967"/>
                    <a:pt x="25898" y="297712"/>
                  </a:cubicBezTo>
                  <a:cubicBezTo>
                    <a:pt x="30060" y="308118"/>
                    <a:pt x="47163" y="304800"/>
                    <a:pt x="57796" y="308344"/>
                  </a:cubicBezTo>
                  <a:cubicBezTo>
                    <a:pt x="71973" y="304800"/>
                    <a:pt x="86275" y="301726"/>
                    <a:pt x="100326" y="297712"/>
                  </a:cubicBezTo>
                  <a:cubicBezTo>
                    <a:pt x="207141" y="267194"/>
                    <a:pt x="41747" y="309699"/>
                    <a:pt x="174754" y="276446"/>
                  </a:cubicBezTo>
                  <a:cubicBezTo>
                    <a:pt x="185387" y="269358"/>
                    <a:pt x="194906" y="260215"/>
                    <a:pt x="206652" y="255181"/>
                  </a:cubicBezTo>
                  <a:cubicBezTo>
                    <a:pt x="220083" y="249425"/>
                    <a:pt x="235185" y="248748"/>
                    <a:pt x="249182" y="244549"/>
                  </a:cubicBezTo>
                  <a:cubicBezTo>
                    <a:pt x="270652" y="238108"/>
                    <a:pt x="291712" y="230372"/>
                    <a:pt x="312977" y="223284"/>
                  </a:cubicBezTo>
                  <a:cubicBezTo>
                    <a:pt x="323610" y="219740"/>
                    <a:pt x="335549" y="218868"/>
                    <a:pt x="344875" y="212651"/>
                  </a:cubicBezTo>
                  <a:lnTo>
                    <a:pt x="387405" y="223284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1" anchor="ctr"/>
            <a:lstStyle/>
            <a:p>
              <a:pPr algn="ctr"/>
              <a:endParaRPr lang="he-IL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6728402" y="20497797"/>
              <a:ext cx="323849" cy="371475"/>
            </a:xfrm>
            <a:custGeom>
              <a:avLst/>
              <a:gdLst>
                <a:gd name="connsiteX0" fmla="*/ 257175 w 323850"/>
                <a:gd name="connsiteY0" fmla="*/ 276225 h 552450"/>
                <a:gd name="connsiteX1" fmla="*/ 257175 w 323850"/>
                <a:gd name="connsiteY1" fmla="*/ 276225 h 552450"/>
                <a:gd name="connsiteX2" fmla="*/ 209550 w 323850"/>
                <a:gd name="connsiteY2" fmla="*/ 342900 h 552450"/>
                <a:gd name="connsiteX3" fmla="*/ 190500 w 323850"/>
                <a:gd name="connsiteY3" fmla="*/ 400050 h 552450"/>
                <a:gd name="connsiteX4" fmla="*/ 180975 w 323850"/>
                <a:gd name="connsiteY4" fmla="*/ 428625 h 552450"/>
                <a:gd name="connsiteX5" fmla="*/ 171450 w 323850"/>
                <a:gd name="connsiteY5" fmla="*/ 457200 h 552450"/>
                <a:gd name="connsiteX6" fmla="*/ 161925 w 323850"/>
                <a:gd name="connsiteY6" fmla="*/ 504825 h 552450"/>
                <a:gd name="connsiteX7" fmla="*/ 142875 w 323850"/>
                <a:gd name="connsiteY7" fmla="*/ 533400 h 552450"/>
                <a:gd name="connsiteX8" fmla="*/ 85725 w 323850"/>
                <a:gd name="connsiteY8" fmla="*/ 552450 h 552450"/>
                <a:gd name="connsiteX9" fmla="*/ 47625 w 323850"/>
                <a:gd name="connsiteY9" fmla="*/ 542925 h 552450"/>
                <a:gd name="connsiteX10" fmla="*/ 0 w 323850"/>
                <a:gd name="connsiteY10" fmla="*/ 457200 h 552450"/>
                <a:gd name="connsiteX11" fmla="*/ 9525 w 323850"/>
                <a:gd name="connsiteY11" fmla="*/ 342900 h 552450"/>
                <a:gd name="connsiteX12" fmla="*/ 28575 w 323850"/>
                <a:gd name="connsiteY12" fmla="*/ 314325 h 552450"/>
                <a:gd name="connsiteX13" fmla="*/ 85725 w 323850"/>
                <a:gd name="connsiteY13" fmla="*/ 247650 h 552450"/>
                <a:gd name="connsiteX14" fmla="*/ 114300 w 323850"/>
                <a:gd name="connsiteY14" fmla="*/ 228600 h 552450"/>
                <a:gd name="connsiteX15" fmla="*/ 152400 w 323850"/>
                <a:gd name="connsiteY15" fmla="*/ 171450 h 552450"/>
                <a:gd name="connsiteX16" fmla="*/ 171450 w 323850"/>
                <a:gd name="connsiteY16" fmla="*/ 142875 h 552450"/>
                <a:gd name="connsiteX17" fmla="*/ 190500 w 323850"/>
                <a:gd name="connsiteY17" fmla="*/ 85725 h 552450"/>
                <a:gd name="connsiteX18" fmla="*/ 200025 w 323850"/>
                <a:gd name="connsiteY18" fmla="*/ 47625 h 552450"/>
                <a:gd name="connsiteX19" fmla="*/ 219075 w 323850"/>
                <a:gd name="connsiteY19" fmla="*/ 19050 h 552450"/>
                <a:gd name="connsiteX20" fmla="*/ 276225 w 323850"/>
                <a:gd name="connsiteY20" fmla="*/ 0 h 552450"/>
                <a:gd name="connsiteX21" fmla="*/ 304800 w 323850"/>
                <a:gd name="connsiteY21" fmla="*/ 9525 h 552450"/>
                <a:gd name="connsiteX22" fmla="*/ 314325 w 323850"/>
                <a:gd name="connsiteY22" fmla="*/ 38100 h 552450"/>
                <a:gd name="connsiteX23" fmla="*/ 323850 w 323850"/>
                <a:gd name="connsiteY23" fmla="*/ 85725 h 552450"/>
                <a:gd name="connsiteX24" fmla="*/ 314325 w 323850"/>
                <a:gd name="connsiteY24" fmla="*/ 180975 h 552450"/>
                <a:gd name="connsiteX25" fmla="*/ 276225 w 323850"/>
                <a:gd name="connsiteY25" fmla="*/ 247650 h 552450"/>
                <a:gd name="connsiteX26" fmla="*/ 257175 w 323850"/>
                <a:gd name="connsiteY26" fmla="*/ 27622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3850" h="552450">
                  <a:moveTo>
                    <a:pt x="257175" y="276225"/>
                  </a:moveTo>
                  <a:lnTo>
                    <a:pt x="257175" y="276225"/>
                  </a:lnTo>
                  <a:cubicBezTo>
                    <a:pt x="241300" y="298450"/>
                    <a:pt x="222499" y="318852"/>
                    <a:pt x="209550" y="342900"/>
                  </a:cubicBezTo>
                  <a:cubicBezTo>
                    <a:pt x="200030" y="360580"/>
                    <a:pt x="196850" y="381000"/>
                    <a:pt x="190500" y="400050"/>
                  </a:cubicBezTo>
                  <a:lnTo>
                    <a:pt x="180975" y="428625"/>
                  </a:lnTo>
                  <a:cubicBezTo>
                    <a:pt x="177800" y="438150"/>
                    <a:pt x="173419" y="447355"/>
                    <a:pt x="171450" y="457200"/>
                  </a:cubicBezTo>
                  <a:cubicBezTo>
                    <a:pt x="168275" y="473075"/>
                    <a:pt x="167609" y="489666"/>
                    <a:pt x="161925" y="504825"/>
                  </a:cubicBezTo>
                  <a:cubicBezTo>
                    <a:pt x="157905" y="515544"/>
                    <a:pt x="152583" y="527333"/>
                    <a:pt x="142875" y="533400"/>
                  </a:cubicBezTo>
                  <a:cubicBezTo>
                    <a:pt x="125847" y="544043"/>
                    <a:pt x="85725" y="552450"/>
                    <a:pt x="85725" y="552450"/>
                  </a:cubicBezTo>
                  <a:cubicBezTo>
                    <a:pt x="73025" y="549275"/>
                    <a:pt x="57477" y="551545"/>
                    <a:pt x="47625" y="542925"/>
                  </a:cubicBezTo>
                  <a:cubicBezTo>
                    <a:pt x="16800" y="515953"/>
                    <a:pt x="11133" y="490598"/>
                    <a:pt x="0" y="457200"/>
                  </a:cubicBezTo>
                  <a:cubicBezTo>
                    <a:pt x="3175" y="419100"/>
                    <a:pt x="2027" y="380390"/>
                    <a:pt x="9525" y="342900"/>
                  </a:cubicBezTo>
                  <a:cubicBezTo>
                    <a:pt x="11770" y="331675"/>
                    <a:pt x="21921" y="323640"/>
                    <a:pt x="28575" y="314325"/>
                  </a:cubicBezTo>
                  <a:cubicBezTo>
                    <a:pt x="47124" y="288356"/>
                    <a:pt x="61290" y="268012"/>
                    <a:pt x="85725" y="247650"/>
                  </a:cubicBezTo>
                  <a:cubicBezTo>
                    <a:pt x="94519" y="240321"/>
                    <a:pt x="104775" y="234950"/>
                    <a:pt x="114300" y="228600"/>
                  </a:cubicBezTo>
                  <a:lnTo>
                    <a:pt x="152400" y="171450"/>
                  </a:lnTo>
                  <a:cubicBezTo>
                    <a:pt x="158750" y="161925"/>
                    <a:pt x="167830" y="153735"/>
                    <a:pt x="171450" y="142875"/>
                  </a:cubicBezTo>
                  <a:cubicBezTo>
                    <a:pt x="177800" y="123825"/>
                    <a:pt x="185630" y="105206"/>
                    <a:pt x="190500" y="85725"/>
                  </a:cubicBezTo>
                  <a:cubicBezTo>
                    <a:pt x="193675" y="73025"/>
                    <a:pt x="194868" y="59657"/>
                    <a:pt x="200025" y="47625"/>
                  </a:cubicBezTo>
                  <a:cubicBezTo>
                    <a:pt x="204534" y="37103"/>
                    <a:pt x="209367" y="25117"/>
                    <a:pt x="219075" y="19050"/>
                  </a:cubicBezTo>
                  <a:cubicBezTo>
                    <a:pt x="236103" y="8407"/>
                    <a:pt x="276225" y="0"/>
                    <a:pt x="276225" y="0"/>
                  </a:cubicBezTo>
                  <a:cubicBezTo>
                    <a:pt x="285750" y="3175"/>
                    <a:pt x="297700" y="2425"/>
                    <a:pt x="304800" y="9525"/>
                  </a:cubicBezTo>
                  <a:cubicBezTo>
                    <a:pt x="311900" y="16625"/>
                    <a:pt x="311890" y="28360"/>
                    <a:pt x="314325" y="38100"/>
                  </a:cubicBezTo>
                  <a:cubicBezTo>
                    <a:pt x="318252" y="53806"/>
                    <a:pt x="320675" y="69850"/>
                    <a:pt x="323850" y="85725"/>
                  </a:cubicBezTo>
                  <a:cubicBezTo>
                    <a:pt x="320675" y="117475"/>
                    <a:pt x="321011" y="149775"/>
                    <a:pt x="314325" y="180975"/>
                  </a:cubicBezTo>
                  <a:cubicBezTo>
                    <a:pt x="306460" y="217676"/>
                    <a:pt x="290006" y="216643"/>
                    <a:pt x="276225" y="247650"/>
                  </a:cubicBezTo>
                  <a:cubicBezTo>
                    <a:pt x="268070" y="266000"/>
                    <a:pt x="260350" y="271463"/>
                    <a:pt x="257175" y="27622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7109402" y="21183599"/>
              <a:ext cx="283545" cy="192589"/>
            </a:xfrm>
            <a:custGeom>
              <a:avLst/>
              <a:gdLst>
                <a:gd name="connsiteX0" fmla="*/ 83521 w 283546"/>
                <a:gd name="connsiteY0" fmla="*/ 173026 h 192591"/>
                <a:gd name="connsiteX1" fmla="*/ 83521 w 283546"/>
                <a:gd name="connsiteY1" fmla="*/ 173026 h 192591"/>
                <a:gd name="connsiteX2" fmla="*/ 16846 w 283546"/>
                <a:gd name="connsiteY2" fmla="*/ 115876 h 192591"/>
                <a:gd name="connsiteX3" fmla="*/ 16846 w 283546"/>
                <a:gd name="connsiteY3" fmla="*/ 11101 h 192591"/>
                <a:gd name="connsiteX4" fmla="*/ 54946 w 283546"/>
                <a:gd name="connsiteY4" fmla="*/ 1576 h 192591"/>
                <a:gd name="connsiteX5" fmla="*/ 169246 w 283546"/>
                <a:gd name="connsiteY5" fmla="*/ 11101 h 192591"/>
                <a:gd name="connsiteX6" fmla="*/ 197821 w 283546"/>
                <a:gd name="connsiteY6" fmla="*/ 30151 h 192591"/>
                <a:gd name="connsiteX7" fmla="*/ 274021 w 283546"/>
                <a:gd name="connsiteY7" fmla="*/ 115876 h 192591"/>
                <a:gd name="connsiteX8" fmla="*/ 283546 w 283546"/>
                <a:gd name="connsiteY8" fmla="*/ 144451 h 192591"/>
                <a:gd name="connsiteX9" fmla="*/ 254971 w 283546"/>
                <a:gd name="connsiteY9" fmla="*/ 163501 h 192591"/>
                <a:gd name="connsiteX10" fmla="*/ 83521 w 283546"/>
                <a:gd name="connsiteY10" fmla="*/ 173026 h 1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546" h="192591">
                  <a:moveTo>
                    <a:pt x="83521" y="173026"/>
                  </a:moveTo>
                  <a:lnTo>
                    <a:pt x="83521" y="173026"/>
                  </a:lnTo>
                  <a:cubicBezTo>
                    <a:pt x="61296" y="153976"/>
                    <a:pt x="35132" y="138734"/>
                    <a:pt x="16846" y="115876"/>
                  </a:cubicBezTo>
                  <a:cubicBezTo>
                    <a:pt x="0" y="94818"/>
                    <a:pt x="8687" y="24155"/>
                    <a:pt x="16846" y="11101"/>
                  </a:cubicBezTo>
                  <a:cubicBezTo>
                    <a:pt x="23784" y="0"/>
                    <a:pt x="42246" y="4751"/>
                    <a:pt x="54946" y="1576"/>
                  </a:cubicBezTo>
                  <a:cubicBezTo>
                    <a:pt x="93046" y="4751"/>
                    <a:pt x="131756" y="3603"/>
                    <a:pt x="169246" y="11101"/>
                  </a:cubicBezTo>
                  <a:cubicBezTo>
                    <a:pt x="180471" y="13346"/>
                    <a:pt x="189265" y="22546"/>
                    <a:pt x="197821" y="30151"/>
                  </a:cubicBezTo>
                  <a:cubicBezTo>
                    <a:pt x="220541" y="50346"/>
                    <a:pt x="258097" y="84027"/>
                    <a:pt x="274021" y="115876"/>
                  </a:cubicBezTo>
                  <a:cubicBezTo>
                    <a:pt x="278511" y="124856"/>
                    <a:pt x="280371" y="134926"/>
                    <a:pt x="283546" y="144451"/>
                  </a:cubicBezTo>
                  <a:cubicBezTo>
                    <a:pt x="274021" y="150801"/>
                    <a:pt x="265432" y="158852"/>
                    <a:pt x="254971" y="163501"/>
                  </a:cubicBezTo>
                  <a:cubicBezTo>
                    <a:pt x="189518" y="192591"/>
                    <a:pt x="112096" y="171439"/>
                    <a:pt x="83521" y="173026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ight Arrow 90"/>
          <p:cNvSpPr/>
          <p:nvPr/>
        </p:nvSpPr>
        <p:spPr>
          <a:xfrm>
            <a:off x="6804248" y="213285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Dendrogram with matri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256602"/>
            <a:ext cx="2458717" cy="22510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5220072" y="3789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Similarity based region clustering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Right Arrow 94"/>
          <p:cNvSpPr/>
          <p:nvPr/>
        </p:nvSpPr>
        <p:spPr>
          <a:xfrm>
            <a:off x="3491880" y="4941168"/>
            <a:ext cx="1512168" cy="216024"/>
          </a:xfrm>
          <a:prstGeom prst="righ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95536" y="304282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i="1" dirty="0" smtClean="0"/>
              <a:t>A contiguous bicluster</a:t>
            </a:r>
            <a:r>
              <a:rPr lang="en-US" dirty="0" smtClean="0"/>
              <a:t> (</a:t>
            </a:r>
            <a:r>
              <a:rPr lang="en-US" b="1" dirty="0" err="1" smtClean="0"/>
              <a:t>ConBic</a:t>
            </a:r>
            <a:r>
              <a:rPr lang="en-US" dirty="0" smtClean="0"/>
              <a:t>) One or more </a:t>
            </a:r>
            <a:r>
              <a:rPr lang="en-US" u="sng" dirty="0" smtClean="0"/>
              <a:t>spatially contiguous </a:t>
            </a:r>
            <a:r>
              <a:rPr lang="en-US" dirty="0" smtClean="0"/>
              <a:t>groups of voxels exhibiting homogenous behavior across one or more sets of </a:t>
            </a:r>
            <a:r>
              <a:rPr lang="en-US" u="sng" dirty="0" smtClean="0"/>
              <a:t>consecutive</a:t>
            </a:r>
            <a:r>
              <a:rPr lang="en-US" dirty="0" smtClean="0"/>
              <a:t> TRs.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ConBic</a:t>
            </a:r>
            <a:r>
              <a:rPr lang="en-US" dirty="0" smtClean="0"/>
              <a:t> stage 1 – region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a sliding time window (predefined length)</a:t>
            </a:r>
          </a:p>
          <a:p>
            <a:r>
              <a:rPr lang="en-US" dirty="0" smtClean="0"/>
              <a:t>For each window select a set of seed voxels</a:t>
            </a:r>
          </a:p>
          <a:p>
            <a:r>
              <a:rPr lang="en-US" dirty="0" smtClean="0"/>
              <a:t>From each voxel grow a homogenous region</a:t>
            </a:r>
          </a:p>
          <a:p>
            <a:pPr>
              <a:buNone/>
            </a:pPr>
            <a:r>
              <a:rPr lang="en-US" dirty="0" smtClean="0"/>
              <a:t>    Parameters: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Region growing correlation threshold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Max allowed region growth radius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Time window size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Time window shift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fMRI data of ~5 min resting state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3mm volumes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Gray matter mask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2 </a:t>
            </a:r>
            <a:r>
              <a:rPr lang="en-US" dirty="0" err="1" smtClean="0"/>
              <a:t>secs</a:t>
            </a:r>
            <a:r>
              <a:rPr lang="en-US" dirty="0" smtClean="0"/>
              <a:t> time points</a:t>
            </a:r>
          </a:p>
          <a:p>
            <a:r>
              <a:rPr lang="en-US" dirty="0" smtClean="0"/>
              <a:t>Parameters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0.8 region growing correlation threshold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max region radius = 5 voxels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Time window size = 20 TRs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Time window shift = 10 TRs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343400" y="2209800"/>
            <a:ext cx="381000" cy="121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590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 60000 X 150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“Interesting” i.e. candidates (variable enough or have at least n peaks in time window)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Well spread (represent the whole gray matter)</a:t>
            </a:r>
          </a:p>
          <a:p>
            <a:r>
              <a:rPr lang="en-US" dirty="0" smtClean="0"/>
              <a:t>Approaches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Farthest point heuristic: randomly select one candidate voxel, iteratively add the candidate that is farthest from all previously selected seeds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Grid approach: use a 3D grid to partition the space into cells. Randomly select a predefined number of candidates from each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1420</Words>
  <Application>Microsoft Office PowerPoint</Application>
  <PresentationFormat>On-screen Show (4:3)</PresentationFormat>
  <Paragraphs>305</Paragraphs>
  <Slides>29</Slides>
  <Notes>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Contiguous Bi-clustering (ConBic) on fMRI data- tests and evaluations</vt:lpstr>
      <vt:lpstr>The resting state</vt:lpstr>
      <vt:lpstr>Characterizing RSNs</vt:lpstr>
      <vt:lpstr>Temporal changes in FC</vt:lpstr>
      <vt:lpstr>Temporally-independent functional modes (TFMs) Smith et. Al. 2012 </vt:lpstr>
      <vt:lpstr>Our approach – Contiguous Biclustering (ConBic)</vt:lpstr>
      <vt:lpstr>ConBic stage 1 – region detection</vt:lpstr>
      <vt:lpstr>Current Input</vt:lpstr>
      <vt:lpstr>Seed selection</vt:lpstr>
      <vt:lpstr>Stage 1 – some results</vt:lpstr>
      <vt:lpstr>Stage 1 – some results</vt:lpstr>
      <vt:lpstr>Region Sizes Vs. time window</vt:lpstr>
      <vt:lpstr>Voxel number distributions</vt:lpstr>
      <vt:lpstr>Data Box Plot</vt:lpstr>
      <vt:lpstr>Stage 2 – merging regions</vt:lpstr>
      <vt:lpstr>Bic evaluation</vt:lpstr>
      <vt:lpstr>fMRI results</vt:lpstr>
      <vt:lpstr>ConBic sizes according to # connected components (grid seed selection)</vt:lpstr>
      <vt:lpstr>ConBic sizes according to # merged regions (grid seed selection)</vt:lpstr>
      <vt:lpstr>ConBic sizes according to # connected components (FP seed selection)</vt:lpstr>
      <vt:lpstr>ConBic sizes according to # merged regions (FP seed selection)</vt:lpstr>
      <vt:lpstr>Between run reproducibility</vt:lpstr>
      <vt:lpstr>Bi-laterality examples</vt:lpstr>
      <vt:lpstr>Bi-laterality examples</vt:lpstr>
      <vt:lpstr>Bi-laterality examples</vt:lpstr>
      <vt:lpstr>Two more…</vt:lpstr>
      <vt:lpstr>Voxel number distributions</vt:lpstr>
      <vt:lpstr>TR number distribution</vt:lpstr>
      <vt:lpstr>Between run reproducibility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Contiguous Bi-clustering (ConBic) on fMRI data- tests and evaluations</dc:title>
  <dc:creator>adimaron</dc:creator>
  <cp:lastModifiedBy>adimaron</cp:lastModifiedBy>
  <cp:revision>314</cp:revision>
  <dcterms:created xsi:type="dcterms:W3CDTF">2012-05-31T12:44:40Z</dcterms:created>
  <dcterms:modified xsi:type="dcterms:W3CDTF">2012-06-14T10:11:44Z</dcterms:modified>
</cp:coreProperties>
</file>